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553" r:id="rId3"/>
    <p:sldId id="258" r:id="rId4"/>
    <p:sldId id="557" r:id="rId5"/>
    <p:sldId id="558" r:id="rId6"/>
    <p:sldId id="537" r:id="rId7"/>
    <p:sldId id="538" r:id="rId8"/>
    <p:sldId id="539" r:id="rId9"/>
    <p:sldId id="540" r:id="rId10"/>
    <p:sldId id="541" r:id="rId11"/>
    <p:sldId id="256" r:id="rId12"/>
    <p:sldId id="543" r:id="rId13"/>
    <p:sldId id="544" r:id="rId14"/>
    <p:sldId id="542" r:id="rId15"/>
    <p:sldId id="548" r:id="rId16"/>
    <p:sldId id="559" r:id="rId17"/>
    <p:sldId id="560" r:id="rId18"/>
    <p:sldId id="561" r:id="rId19"/>
    <p:sldId id="562" r:id="rId20"/>
    <p:sldId id="563" r:id="rId21"/>
    <p:sldId id="564" r:id="rId22"/>
    <p:sldId id="565" r:id="rId23"/>
    <p:sldId id="566" r:id="rId24"/>
    <p:sldId id="567" r:id="rId25"/>
    <p:sldId id="568" r:id="rId26"/>
    <p:sldId id="569" r:id="rId27"/>
    <p:sldId id="551" r:id="rId28"/>
    <p:sldId id="552" r:id="rId2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530BEF-08DD-4E71-8619-73E8B1FFF211}" v="17" dt="2026-04-16T07:42:00.2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7306" autoAdjust="0"/>
  </p:normalViewPr>
  <p:slideViewPr>
    <p:cSldViewPr snapToGrid="0">
      <p:cViewPr>
        <p:scale>
          <a:sx n="66" d="100"/>
          <a:sy n="66" d="100"/>
        </p:scale>
        <p:origin x="2298" y="738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hdi MABROUK" userId="b5d087fe-1bc7-4179-8111-e630d9d63ec4" providerId="ADAL" clId="{61EAADBD-8A11-4A8F-A8E5-507AA2FB6F39}"/>
    <pc:docChg chg="undo custSel addSld delSld modSld sldOrd">
      <pc:chgData name="Mehdi MABROUK" userId="b5d087fe-1bc7-4179-8111-e630d9d63ec4" providerId="ADAL" clId="{61EAADBD-8A11-4A8F-A8E5-507AA2FB6F39}" dt="2026-04-16T07:42:00.202" v="3724"/>
      <pc:docMkLst>
        <pc:docMk/>
      </pc:docMkLst>
      <pc:sldChg chg="add setBg">
        <pc:chgData name="Mehdi MABROUK" userId="b5d087fe-1bc7-4179-8111-e630d9d63ec4" providerId="ADAL" clId="{61EAADBD-8A11-4A8F-A8E5-507AA2FB6F39}" dt="2026-04-16T07:42:00.202" v="3724"/>
        <pc:sldMkLst>
          <pc:docMk/>
          <pc:sldMk cId="0" sldId="256"/>
        </pc:sldMkLst>
      </pc:sldChg>
      <pc:sldChg chg="modSp mod">
        <pc:chgData name="Mehdi MABROUK" userId="b5d087fe-1bc7-4179-8111-e630d9d63ec4" providerId="ADAL" clId="{61EAADBD-8A11-4A8F-A8E5-507AA2FB6F39}" dt="2026-04-15T15:50:53.837" v="3249" actId="1076"/>
        <pc:sldMkLst>
          <pc:docMk/>
          <pc:sldMk cId="0" sldId="257"/>
        </pc:sldMkLst>
        <pc:spChg chg="mod">
          <ac:chgData name="Mehdi MABROUK" userId="b5d087fe-1bc7-4179-8111-e630d9d63ec4" providerId="ADAL" clId="{61EAADBD-8A11-4A8F-A8E5-507AA2FB6F39}" dt="2026-04-15T13:05:49.265" v="52" actId="20577"/>
          <ac:spMkLst>
            <pc:docMk/>
            <pc:sldMk cId="0" sldId="257"/>
            <ac:spMk id="6" creationId="{CF57AD19-422B-B30C-3EF7-8370DBC98E8D}"/>
          </ac:spMkLst>
        </pc:spChg>
        <pc:picChg chg="mod">
          <ac:chgData name="Mehdi MABROUK" userId="b5d087fe-1bc7-4179-8111-e630d9d63ec4" providerId="ADAL" clId="{61EAADBD-8A11-4A8F-A8E5-507AA2FB6F39}" dt="2026-04-15T15:50:53.837" v="3249" actId="1076"/>
          <ac:picMkLst>
            <pc:docMk/>
            <pc:sldMk cId="0" sldId="257"/>
            <ac:picMk id="5" creationId="{09BA7954-0B44-071D-E14E-750349B03DB4}"/>
          </ac:picMkLst>
        </pc:picChg>
      </pc:sldChg>
      <pc:sldChg chg="del">
        <pc:chgData name="Mehdi MABROUK" userId="b5d087fe-1bc7-4179-8111-e630d9d63ec4" providerId="ADAL" clId="{61EAADBD-8A11-4A8F-A8E5-507AA2FB6F39}" dt="2026-04-15T14:07:28.160" v="112" actId="47"/>
        <pc:sldMkLst>
          <pc:docMk/>
          <pc:sldMk cId="1966276730" sldId="264"/>
        </pc:sldMkLst>
      </pc:sldChg>
      <pc:sldChg chg="del">
        <pc:chgData name="Mehdi MABROUK" userId="b5d087fe-1bc7-4179-8111-e630d9d63ec4" providerId="ADAL" clId="{61EAADBD-8A11-4A8F-A8E5-507AA2FB6F39}" dt="2026-04-15T14:07:27.147" v="111" actId="47"/>
        <pc:sldMkLst>
          <pc:docMk/>
          <pc:sldMk cId="1765950245" sldId="283"/>
        </pc:sldMkLst>
      </pc:sldChg>
      <pc:sldChg chg="delSp modSp mod">
        <pc:chgData name="Mehdi MABROUK" userId="b5d087fe-1bc7-4179-8111-e630d9d63ec4" providerId="ADAL" clId="{61EAADBD-8A11-4A8F-A8E5-507AA2FB6F39}" dt="2026-04-16T07:34:00.592" v="3716" actId="1076"/>
        <pc:sldMkLst>
          <pc:docMk/>
          <pc:sldMk cId="3522421462" sldId="537"/>
        </pc:sldMkLst>
        <pc:spChg chg="mod">
          <ac:chgData name="Mehdi MABROUK" userId="b5d087fe-1bc7-4179-8111-e630d9d63ec4" providerId="ADAL" clId="{61EAADBD-8A11-4A8F-A8E5-507AA2FB6F39}" dt="2026-04-16T07:33:02.374" v="3602" actId="20577"/>
          <ac:spMkLst>
            <pc:docMk/>
            <pc:sldMk cId="3522421462" sldId="537"/>
            <ac:spMk id="8" creationId="{BA7B15F9-9FDB-00CF-9894-8016215C91BB}"/>
          </ac:spMkLst>
        </pc:spChg>
        <pc:spChg chg="mod">
          <ac:chgData name="Mehdi MABROUK" userId="b5d087fe-1bc7-4179-8111-e630d9d63ec4" providerId="ADAL" clId="{61EAADBD-8A11-4A8F-A8E5-507AA2FB6F39}" dt="2026-04-16T07:34:00.592" v="3716" actId="1076"/>
          <ac:spMkLst>
            <pc:docMk/>
            <pc:sldMk cId="3522421462" sldId="537"/>
            <ac:spMk id="10" creationId="{8F49E523-BF78-69D8-3DB4-217FEF3E2B3D}"/>
          </ac:spMkLst>
        </pc:spChg>
        <pc:spChg chg="del mod">
          <ac:chgData name="Mehdi MABROUK" userId="b5d087fe-1bc7-4179-8111-e630d9d63ec4" providerId="ADAL" clId="{61EAADBD-8A11-4A8F-A8E5-507AA2FB6F39}" dt="2026-04-16T07:33:30.356" v="3669"/>
          <ac:spMkLst>
            <pc:docMk/>
            <pc:sldMk cId="3522421462" sldId="537"/>
            <ac:spMk id="12" creationId="{FF97DC73-F9AC-6A8C-623E-48428467B120}"/>
          </ac:spMkLst>
        </pc:spChg>
        <pc:spChg chg="mod">
          <ac:chgData name="Mehdi MABROUK" userId="b5d087fe-1bc7-4179-8111-e630d9d63ec4" providerId="ADAL" clId="{61EAADBD-8A11-4A8F-A8E5-507AA2FB6F39}" dt="2026-04-16T07:33:55.486" v="3715" actId="20577"/>
          <ac:spMkLst>
            <pc:docMk/>
            <pc:sldMk cId="3522421462" sldId="537"/>
            <ac:spMk id="14" creationId="{C21FBE05-CEF6-2BA5-945B-FF829637A8E5}"/>
          </ac:spMkLst>
        </pc:spChg>
        <pc:picChg chg="del">
          <ac:chgData name="Mehdi MABROUK" userId="b5d087fe-1bc7-4179-8111-e630d9d63ec4" providerId="ADAL" clId="{61EAADBD-8A11-4A8F-A8E5-507AA2FB6F39}" dt="2026-04-16T07:33:30.352" v="3667" actId="478"/>
          <ac:picMkLst>
            <pc:docMk/>
            <pc:sldMk cId="3522421462" sldId="537"/>
            <ac:picMk id="21" creationId="{E059759C-46F3-B3D4-2206-E9F525B92E98}"/>
          </ac:picMkLst>
        </pc:picChg>
      </pc:sldChg>
      <pc:sldChg chg="ord">
        <pc:chgData name="Mehdi MABROUK" userId="b5d087fe-1bc7-4179-8111-e630d9d63ec4" providerId="ADAL" clId="{61EAADBD-8A11-4A8F-A8E5-507AA2FB6F39}" dt="2026-04-15T18:31:16.808" v="3573"/>
        <pc:sldMkLst>
          <pc:docMk/>
          <pc:sldMk cId="941932571" sldId="540"/>
        </pc:sldMkLst>
      </pc:sldChg>
      <pc:sldChg chg="ord">
        <pc:chgData name="Mehdi MABROUK" userId="b5d087fe-1bc7-4179-8111-e630d9d63ec4" providerId="ADAL" clId="{61EAADBD-8A11-4A8F-A8E5-507AA2FB6F39}" dt="2026-04-15T18:37:46.301" v="3575"/>
        <pc:sldMkLst>
          <pc:docMk/>
          <pc:sldMk cId="3457308966" sldId="542"/>
        </pc:sldMkLst>
      </pc:sldChg>
      <pc:sldChg chg="del">
        <pc:chgData name="Mehdi MABROUK" userId="b5d087fe-1bc7-4179-8111-e630d9d63ec4" providerId="ADAL" clId="{61EAADBD-8A11-4A8F-A8E5-507AA2FB6F39}" dt="2026-04-15T18:37:49.211" v="3576" actId="47"/>
        <pc:sldMkLst>
          <pc:docMk/>
          <pc:sldMk cId="1985259688" sldId="545"/>
        </pc:sldMkLst>
      </pc:sldChg>
      <pc:sldChg chg="del">
        <pc:chgData name="Mehdi MABROUK" userId="b5d087fe-1bc7-4179-8111-e630d9d63ec4" providerId="ADAL" clId="{61EAADBD-8A11-4A8F-A8E5-507AA2FB6F39}" dt="2026-04-15T18:37:50.409" v="3577" actId="47"/>
        <pc:sldMkLst>
          <pc:docMk/>
          <pc:sldMk cId="1479157027" sldId="546"/>
        </pc:sldMkLst>
      </pc:sldChg>
      <pc:sldChg chg="del">
        <pc:chgData name="Mehdi MABROUK" userId="b5d087fe-1bc7-4179-8111-e630d9d63ec4" providerId="ADAL" clId="{61EAADBD-8A11-4A8F-A8E5-507AA2FB6F39}" dt="2026-04-15T18:37:51.737" v="3578" actId="47"/>
        <pc:sldMkLst>
          <pc:docMk/>
          <pc:sldMk cId="2437015735" sldId="547"/>
        </pc:sldMkLst>
      </pc:sldChg>
      <pc:sldChg chg="del">
        <pc:chgData name="Mehdi MABROUK" userId="b5d087fe-1bc7-4179-8111-e630d9d63ec4" providerId="ADAL" clId="{61EAADBD-8A11-4A8F-A8E5-507AA2FB6F39}" dt="2026-04-15T14:07:30.696" v="114" actId="47"/>
        <pc:sldMkLst>
          <pc:docMk/>
          <pc:sldMk cId="1646040901" sldId="554"/>
        </pc:sldMkLst>
      </pc:sldChg>
      <pc:sldChg chg="del">
        <pc:chgData name="Mehdi MABROUK" userId="b5d087fe-1bc7-4179-8111-e630d9d63ec4" providerId="ADAL" clId="{61EAADBD-8A11-4A8F-A8E5-507AA2FB6F39}" dt="2026-04-15T14:07:26.090" v="110" actId="47"/>
        <pc:sldMkLst>
          <pc:docMk/>
          <pc:sldMk cId="2966089881" sldId="555"/>
        </pc:sldMkLst>
      </pc:sldChg>
      <pc:sldChg chg="del">
        <pc:chgData name="Mehdi MABROUK" userId="b5d087fe-1bc7-4179-8111-e630d9d63ec4" providerId="ADAL" clId="{61EAADBD-8A11-4A8F-A8E5-507AA2FB6F39}" dt="2026-04-15T14:07:19.407" v="109" actId="47"/>
        <pc:sldMkLst>
          <pc:docMk/>
          <pc:sldMk cId="364293554" sldId="556"/>
        </pc:sldMkLst>
      </pc:sldChg>
      <pc:sldChg chg="delSp modSp mod">
        <pc:chgData name="Mehdi MABROUK" userId="b5d087fe-1bc7-4179-8111-e630d9d63ec4" providerId="ADAL" clId="{61EAADBD-8A11-4A8F-A8E5-507AA2FB6F39}" dt="2026-04-15T13:07:38.089" v="108" actId="1076"/>
        <pc:sldMkLst>
          <pc:docMk/>
          <pc:sldMk cId="1497056855" sldId="557"/>
        </pc:sldMkLst>
        <pc:spChg chg="mod">
          <ac:chgData name="Mehdi MABROUK" userId="b5d087fe-1bc7-4179-8111-e630d9d63ec4" providerId="ADAL" clId="{61EAADBD-8A11-4A8F-A8E5-507AA2FB6F39}" dt="2026-04-15T13:06:52.748" v="100" actId="1076"/>
          <ac:spMkLst>
            <pc:docMk/>
            <pc:sldMk cId="1497056855" sldId="557"/>
            <ac:spMk id="2" creationId="{5B17DC56-1F76-FDFE-8E20-AE4FF1137129}"/>
          </ac:spMkLst>
        </pc:spChg>
        <pc:picChg chg="del">
          <ac:chgData name="Mehdi MABROUK" userId="b5d087fe-1bc7-4179-8111-e630d9d63ec4" providerId="ADAL" clId="{61EAADBD-8A11-4A8F-A8E5-507AA2FB6F39}" dt="2026-04-15T13:06:12.501" v="54" actId="478"/>
          <ac:picMkLst>
            <pc:docMk/>
            <pc:sldMk cId="1497056855" sldId="557"/>
            <ac:picMk id="3" creationId="{65A44B3D-6FBC-F2CF-6167-475CD803B627}"/>
          </ac:picMkLst>
        </pc:picChg>
        <pc:picChg chg="del">
          <ac:chgData name="Mehdi MABROUK" userId="b5d087fe-1bc7-4179-8111-e630d9d63ec4" providerId="ADAL" clId="{61EAADBD-8A11-4A8F-A8E5-507AA2FB6F39}" dt="2026-04-15T13:06:10.736" v="53" actId="478"/>
          <ac:picMkLst>
            <pc:docMk/>
            <pc:sldMk cId="1497056855" sldId="557"/>
            <ac:picMk id="6" creationId="{3B2278B2-92D6-20DB-72D6-A9E4A88EE250}"/>
          </ac:picMkLst>
        </pc:picChg>
        <pc:picChg chg="mod">
          <ac:chgData name="Mehdi MABROUK" userId="b5d087fe-1bc7-4179-8111-e630d9d63ec4" providerId="ADAL" clId="{61EAADBD-8A11-4A8F-A8E5-507AA2FB6F39}" dt="2026-04-15T13:07:38.089" v="108" actId="1076"/>
          <ac:picMkLst>
            <pc:docMk/>
            <pc:sldMk cId="1497056855" sldId="557"/>
            <ac:picMk id="7" creationId="{A059A680-B96A-E6FB-155A-031688AA508F}"/>
          </ac:picMkLst>
        </pc:picChg>
      </pc:sldChg>
      <pc:sldChg chg="ord">
        <pc:chgData name="Mehdi MABROUK" userId="b5d087fe-1bc7-4179-8111-e630d9d63ec4" providerId="ADAL" clId="{61EAADBD-8A11-4A8F-A8E5-507AA2FB6F39}" dt="2026-04-15T19:43:24.200" v="3580"/>
        <pc:sldMkLst>
          <pc:docMk/>
          <pc:sldMk cId="3845687631" sldId="558"/>
        </pc:sldMkLst>
      </pc:sldChg>
      <pc:sldChg chg="del">
        <pc:chgData name="Mehdi MABROUK" userId="b5d087fe-1bc7-4179-8111-e630d9d63ec4" providerId="ADAL" clId="{61EAADBD-8A11-4A8F-A8E5-507AA2FB6F39}" dt="2026-04-15T14:07:29.554" v="113" actId="47"/>
        <pc:sldMkLst>
          <pc:docMk/>
          <pc:sldMk cId="1975524363" sldId="559"/>
        </pc:sldMkLst>
      </pc:sldChg>
      <pc:sldChg chg="modSp add mod ord">
        <pc:chgData name="Mehdi MABROUK" userId="b5d087fe-1bc7-4179-8111-e630d9d63ec4" providerId="ADAL" clId="{61EAADBD-8A11-4A8F-A8E5-507AA2FB6F39}" dt="2026-04-15T14:19:31.490" v="784" actId="113"/>
        <pc:sldMkLst>
          <pc:docMk/>
          <pc:sldMk cId="2541189746" sldId="559"/>
        </pc:sldMkLst>
        <pc:spChg chg="mod">
          <ac:chgData name="Mehdi MABROUK" userId="b5d087fe-1bc7-4179-8111-e630d9d63ec4" providerId="ADAL" clId="{61EAADBD-8A11-4A8F-A8E5-507AA2FB6F39}" dt="2026-04-15T14:19:31.490" v="784" actId="113"/>
          <ac:spMkLst>
            <pc:docMk/>
            <pc:sldMk cId="2541189746" sldId="559"/>
            <ac:spMk id="2" creationId="{C80138FA-D0A7-ECE0-EBF2-2D867E80169B}"/>
          </ac:spMkLst>
        </pc:spChg>
        <pc:spChg chg="mod">
          <ac:chgData name="Mehdi MABROUK" userId="b5d087fe-1bc7-4179-8111-e630d9d63ec4" providerId="ADAL" clId="{61EAADBD-8A11-4A8F-A8E5-507AA2FB6F39}" dt="2026-04-15T14:14:04.857" v="432" actId="20577"/>
          <ac:spMkLst>
            <pc:docMk/>
            <pc:sldMk cId="2541189746" sldId="559"/>
            <ac:spMk id="4" creationId="{E91D5CA0-A7FC-FDE6-E281-5F78A696739B}"/>
          </ac:spMkLst>
        </pc:spChg>
      </pc:sldChg>
      <pc:sldChg chg="addSp delSp modSp add mod ord">
        <pc:chgData name="Mehdi MABROUK" userId="b5d087fe-1bc7-4179-8111-e630d9d63ec4" providerId="ADAL" clId="{61EAADBD-8A11-4A8F-A8E5-507AA2FB6F39}" dt="2026-04-15T14:40:42.273" v="1138" actId="113"/>
        <pc:sldMkLst>
          <pc:docMk/>
          <pc:sldMk cId="2861077054" sldId="560"/>
        </pc:sldMkLst>
        <pc:spChg chg="mod">
          <ac:chgData name="Mehdi MABROUK" userId="b5d087fe-1bc7-4179-8111-e630d9d63ec4" providerId="ADAL" clId="{61EAADBD-8A11-4A8F-A8E5-507AA2FB6F39}" dt="2026-04-15T14:40:42.273" v="1138" actId="113"/>
          <ac:spMkLst>
            <pc:docMk/>
            <pc:sldMk cId="2861077054" sldId="560"/>
            <ac:spMk id="2" creationId="{386B6CAC-BA5C-B2C6-6EDC-F1CC62A25E11}"/>
          </ac:spMkLst>
        </pc:spChg>
        <pc:spChg chg="mod">
          <ac:chgData name="Mehdi MABROUK" userId="b5d087fe-1bc7-4179-8111-e630d9d63ec4" providerId="ADAL" clId="{61EAADBD-8A11-4A8F-A8E5-507AA2FB6F39}" dt="2026-04-15T14:28:25.514" v="855" actId="20577"/>
          <ac:spMkLst>
            <pc:docMk/>
            <pc:sldMk cId="2861077054" sldId="560"/>
            <ac:spMk id="4" creationId="{9A69DD7D-B0DD-3906-C78F-80E49B6B3CD1}"/>
          </ac:spMkLst>
        </pc:spChg>
        <pc:picChg chg="add del mod">
          <ac:chgData name="Mehdi MABROUK" userId="b5d087fe-1bc7-4179-8111-e630d9d63ec4" providerId="ADAL" clId="{61EAADBD-8A11-4A8F-A8E5-507AA2FB6F39}" dt="2026-04-15T14:39:26.980" v="1122" actId="478"/>
          <ac:picMkLst>
            <pc:docMk/>
            <pc:sldMk cId="2861077054" sldId="560"/>
            <ac:picMk id="6" creationId="{B5642A2D-9C99-C32F-5A8D-23819647E8DD}"/>
          </ac:picMkLst>
        </pc:picChg>
        <pc:picChg chg="add mod">
          <ac:chgData name="Mehdi MABROUK" userId="b5d087fe-1bc7-4179-8111-e630d9d63ec4" providerId="ADAL" clId="{61EAADBD-8A11-4A8F-A8E5-507AA2FB6F39}" dt="2026-04-15T14:39:58.499" v="1126" actId="1076"/>
          <ac:picMkLst>
            <pc:docMk/>
            <pc:sldMk cId="2861077054" sldId="560"/>
            <ac:picMk id="8" creationId="{2887493B-736D-123D-634B-92CE51717937}"/>
          </ac:picMkLst>
        </pc:picChg>
      </pc:sldChg>
      <pc:sldChg chg="addSp delSp modSp add mod">
        <pc:chgData name="Mehdi MABROUK" userId="b5d087fe-1bc7-4179-8111-e630d9d63ec4" providerId="ADAL" clId="{61EAADBD-8A11-4A8F-A8E5-507AA2FB6F39}" dt="2026-04-15T14:48:01.007" v="1372" actId="478"/>
        <pc:sldMkLst>
          <pc:docMk/>
          <pc:sldMk cId="1877739654" sldId="561"/>
        </pc:sldMkLst>
        <pc:spChg chg="mod">
          <ac:chgData name="Mehdi MABROUK" userId="b5d087fe-1bc7-4179-8111-e630d9d63ec4" providerId="ADAL" clId="{61EAADBD-8A11-4A8F-A8E5-507AA2FB6F39}" dt="2026-04-15T14:42:52.428" v="1366" actId="20577"/>
          <ac:spMkLst>
            <pc:docMk/>
            <pc:sldMk cId="1877739654" sldId="561"/>
            <ac:spMk id="2" creationId="{B1B0FC36-B392-20E7-3C99-1DD98459A8F5}"/>
          </ac:spMkLst>
        </pc:spChg>
        <pc:picChg chg="add mod">
          <ac:chgData name="Mehdi MABROUK" userId="b5d087fe-1bc7-4179-8111-e630d9d63ec4" providerId="ADAL" clId="{61EAADBD-8A11-4A8F-A8E5-507AA2FB6F39}" dt="2026-04-15T14:43:52.726" v="1370" actId="1076"/>
          <ac:picMkLst>
            <pc:docMk/>
            <pc:sldMk cId="1877739654" sldId="561"/>
            <ac:picMk id="6" creationId="{04D456EE-46F3-4A51-94B2-FAE81CE93F2B}"/>
          </ac:picMkLst>
        </pc:picChg>
        <pc:picChg chg="del">
          <ac:chgData name="Mehdi MABROUK" userId="b5d087fe-1bc7-4179-8111-e630d9d63ec4" providerId="ADAL" clId="{61EAADBD-8A11-4A8F-A8E5-507AA2FB6F39}" dt="2026-04-15T14:42:57.621" v="1367" actId="478"/>
          <ac:picMkLst>
            <pc:docMk/>
            <pc:sldMk cId="1877739654" sldId="561"/>
            <ac:picMk id="8" creationId="{9071278F-6F82-268A-9920-6BF0AF48B8B6}"/>
          </ac:picMkLst>
        </pc:picChg>
        <pc:picChg chg="add del">
          <ac:chgData name="Mehdi MABROUK" userId="b5d087fe-1bc7-4179-8111-e630d9d63ec4" providerId="ADAL" clId="{61EAADBD-8A11-4A8F-A8E5-507AA2FB6F39}" dt="2026-04-15T14:48:01.007" v="1372" actId="478"/>
          <ac:picMkLst>
            <pc:docMk/>
            <pc:sldMk cId="1877739654" sldId="561"/>
            <ac:picMk id="9" creationId="{5B63408E-C890-CC0A-84F0-6631CF1B3068}"/>
          </ac:picMkLst>
        </pc:picChg>
      </pc:sldChg>
      <pc:sldChg chg="addSp delSp modSp add mod">
        <pc:chgData name="Mehdi MABROUK" userId="b5d087fe-1bc7-4179-8111-e630d9d63ec4" providerId="ADAL" clId="{61EAADBD-8A11-4A8F-A8E5-507AA2FB6F39}" dt="2026-04-15T14:53:12.932" v="1573" actId="1076"/>
        <pc:sldMkLst>
          <pc:docMk/>
          <pc:sldMk cId="3015255750" sldId="562"/>
        </pc:sldMkLst>
        <pc:spChg chg="mod">
          <ac:chgData name="Mehdi MABROUK" userId="b5d087fe-1bc7-4179-8111-e630d9d63ec4" providerId="ADAL" clId="{61EAADBD-8A11-4A8F-A8E5-507AA2FB6F39}" dt="2026-04-15T14:49:12.517" v="1567" actId="20577"/>
          <ac:spMkLst>
            <pc:docMk/>
            <pc:sldMk cId="3015255750" sldId="562"/>
            <ac:spMk id="2" creationId="{C522F920-C835-F56B-AA32-2565A0AA7498}"/>
          </ac:spMkLst>
        </pc:spChg>
        <pc:picChg chg="del">
          <ac:chgData name="Mehdi MABROUK" userId="b5d087fe-1bc7-4179-8111-e630d9d63ec4" providerId="ADAL" clId="{61EAADBD-8A11-4A8F-A8E5-507AA2FB6F39}" dt="2026-04-15T14:52:49.866" v="1568" actId="478"/>
          <ac:picMkLst>
            <pc:docMk/>
            <pc:sldMk cId="3015255750" sldId="562"/>
            <ac:picMk id="6" creationId="{8A6894CA-1558-76F4-6BB8-38E4CFCEAA37}"/>
          </ac:picMkLst>
        </pc:picChg>
        <pc:picChg chg="add mod">
          <ac:chgData name="Mehdi MABROUK" userId="b5d087fe-1bc7-4179-8111-e630d9d63ec4" providerId="ADAL" clId="{61EAADBD-8A11-4A8F-A8E5-507AA2FB6F39}" dt="2026-04-15T14:53:12.932" v="1573" actId="1076"/>
          <ac:picMkLst>
            <pc:docMk/>
            <pc:sldMk cId="3015255750" sldId="562"/>
            <ac:picMk id="7" creationId="{7EC1313C-1A70-DBF1-816A-6FBD27641F7F}"/>
          </ac:picMkLst>
        </pc:picChg>
      </pc:sldChg>
      <pc:sldChg chg="addSp delSp modSp add mod">
        <pc:chgData name="Mehdi MABROUK" userId="b5d087fe-1bc7-4179-8111-e630d9d63ec4" providerId="ADAL" clId="{61EAADBD-8A11-4A8F-A8E5-507AA2FB6F39}" dt="2026-04-15T15:37:06.613" v="1784" actId="1076"/>
        <pc:sldMkLst>
          <pc:docMk/>
          <pc:sldMk cId="3998468426" sldId="563"/>
        </pc:sldMkLst>
        <pc:spChg chg="mod">
          <ac:chgData name="Mehdi MABROUK" userId="b5d087fe-1bc7-4179-8111-e630d9d63ec4" providerId="ADAL" clId="{61EAADBD-8A11-4A8F-A8E5-507AA2FB6F39}" dt="2026-04-15T15:35:48.926" v="1780" actId="20577"/>
          <ac:spMkLst>
            <pc:docMk/>
            <pc:sldMk cId="3998468426" sldId="563"/>
            <ac:spMk id="2" creationId="{6201CA51-6DE9-4858-2D5A-D73FF5468892}"/>
          </ac:spMkLst>
        </pc:spChg>
        <pc:picChg chg="add mod">
          <ac:chgData name="Mehdi MABROUK" userId="b5d087fe-1bc7-4179-8111-e630d9d63ec4" providerId="ADAL" clId="{61EAADBD-8A11-4A8F-A8E5-507AA2FB6F39}" dt="2026-04-15T15:37:06.613" v="1784" actId="1076"/>
          <ac:picMkLst>
            <pc:docMk/>
            <pc:sldMk cId="3998468426" sldId="563"/>
            <ac:picMk id="6" creationId="{49451F9A-1D6F-ED04-3086-8FCA95452CBF}"/>
          </ac:picMkLst>
        </pc:picChg>
        <pc:picChg chg="del">
          <ac:chgData name="Mehdi MABROUK" userId="b5d087fe-1bc7-4179-8111-e630d9d63ec4" providerId="ADAL" clId="{61EAADBD-8A11-4A8F-A8E5-507AA2FB6F39}" dt="2026-04-15T15:36:53.512" v="1781" actId="478"/>
          <ac:picMkLst>
            <pc:docMk/>
            <pc:sldMk cId="3998468426" sldId="563"/>
            <ac:picMk id="7" creationId="{C16CE35A-DB0D-5B87-CDBF-D8886671471D}"/>
          </ac:picMkLst>
        </pc:picChg>
      </pc:sldChg>
      <pc:sldChg chg="addSp delSp modSp add mod">
        <pc:chgData name="Mehdi MABROUK" userId="b5d087fe-1bc7-4179-8111-e630d9d63ec4" providerId="ADAL" clId="{61EAADBD-8A11-4A8F-A8E5-507AA2FB6F39}" dt="2026-04-15T15:40:13.891" v="1947" actId="1076"/>
        <pc:sldMkLst>
          <pc:docMk/>
          <pc:sldMk cId="3327052270" sldId="564"/>
        </pc:sldMkLst>
        <pc:spChg chg="mod">
          <ac:chgData name="Mehdi MABROUK" userId="b5d087fe-1bc7-4179-8111-e630d9d63ec4" providerId="ADAL" clId="{61EAADBD-8A11-4A8F-A8E5-507AA2FB6F39}" dt="2026-04-15T15:38:50.234" v="1943" actId="2711"/>
          <ac:spMkLst>
            <pc:docMk/>
            <pc:sldMk cId="3327052270" sldId="564"/>
            <ac:spMk id="2" creationId="{FCCA4BAD-EB95-C9D8-7891-A965BA602F21}"/>
          </ac:spMkLst>
        </pc:spChg>
        <pc:picChg chg="del">
          <ac:chgData name="Mehdi MABROUK" userId="b5d087fe-1bc7-4179-8111-e630d9d63ec4" providerId="ADAL" clId="{61EAADBD-8A11-4A8F-A8E5-507AA2FB6F39}" dt="2026-04-15T15:40:03.579" v="1944" actId="478"/>
          <ac:picMkLst>
            <pc:docMk/>
            <pc:sldMk cId="3327052270" sldId="564"/>
            <ac:picMk id="6" creationId="{FC84AF9E-3B7B-6DE9-09E1-6F849F82D4E1}"/>
          </ac:picMkLst>
        </pc:picChg>
        <pc:picChg chg="add mod">
          <ac:chgData name="Mehdi MABROUK" userId="b5d087fe-1bc7-4179-8111-e630d9d63ec4" providerId="ADAL" clId="{61EAADBD-8A11-4A8F-A8E5-507AA2FB6F39}" dt="2026-04-15T15:40:13.891" v="1947" actId="1076"/>
          <ac:picMkLst>
            <pc:docMk/>
            <pc:sldMk cId="3327052270" sldId="564"/>
            <ac:picMk id="7" creationId="{22AE6EC5-0914-D8F8-B296-37963EFCCA4D}"/>
          </ac:picMkLst>
        </pc:picChg>
      </pc:sldChg>
      <pc:sldChg chg="addSp delSp modSp add mod">
        <pc:chgData name="Mehdi MABROUK" userId="b5d087fe-1bc7-4179-8111-e630d9d63ec4" providerId="ADAL" clId="{61EAADBD-8A11-4A8F-A8E5-507AA2FB6F39}" dt="2026-04-15T15:42:49.994" v="2199" actId="1076"/>
        <pc:sldMkLst>
          <pc:docMk/>
          <pc:sldMk cId="3991573468" sldId="565"/>
        </pc:sldMkLst>
        <pc:spChg chg="mod">
          <ac:chgData name="Mehdi MABROUK" userId="b5d087fe-1bc7-4179-8111-e630d9d63ec4" providerId="ADAL" clId="{61EAADBD-8A11-4A8F-A8E5-507AA2FB6F39}" dt="2026-04-15T15:42:10.667" v="2194" actId="20577"/>
          <ac:spMkLst>
            <pc:docMk/>
            <pc:sldMk cId="3991573468" sldId="565"/>
            <ac:spMk id="2" creationId="{CBA64A72-6966-DC91-E3D0-872FF2857FCE}"/>
          </ac:spMkLst>
        </pc:spChg>
        <pc:picChg chg="add mod">
          <ac:chgData name="Mehdi MABROUK" userId="b5d087fe-1bc7-4179-8111-e630d9d63ec4" providerId="ADAL" clId="{61EAADBD-8A11-4A8F-A8E5-507AA2FB6F39}" dt="2026-04-15T15:42:49.994" v="2199" actId="1076"/>
          <ac:picMkLst>
            <pc:docMk/>
            <pc:sldMk cId="3991573468" sldId="565"/>
            <ac:picMk id="6" creationId="{AF0E5E2B-8EE2-0D84-D20A-1C734FCB8D0C}"/>
          </ac:picMkLst>
        </pc:picChg>
        <pc:picChg chg="del">
          <ac:chgData name="Mehdi MABROUK" userId="b5d087fe-1bc7-4179-8111-e630d9d63ec4" providerId="ADAL" clId="{61EAADBD-8A11-4A8F-A8E5-507AA2FB6F39}" dt="2026-04-15T15:42:37.667" v="2195" actId="478"/>
          <ac:picMkLst>
            <pc:docMk/>
            <pc:sldMk cId="3991573468" sldId="565"/>
            <ac:picMk id="7" creationId="{834E631F-3291-4C7D-26B7-74877A59AE49}"/>
          </ac:picMkLst>
        </pc:picChg>
      </pc:sldChg>
      <pc:sldChg chg="addSp delSp modSp add mod">
        <pc:chgData name="Mehdi MABROUK" userId="b5d087fe-1bc7-4179-8111-e630d9d63ec4" providerId="ADAL" clId="{61EAADBD-8A11-4A8F-A8E5-507AA2FB6F39}" dt="2026-04-15T15:45:43.057" v="2556" actId="1076"/>
        <pc:sldMkLst>
          <pc:docMk/>
          <pc:sldMk cId="2492315991" sldId="566"/>
        </pc:sldMkLst>
        <pc:spChg chg="mod">
          <ac:chgData name="Mehdi MABROUK" userId="b5d087fe-1bc7-4179-8111-e630d9d63ec4" providerId="ADAL" clId="{61EAADBD-8A11-4A8F-A8E5-507AA2FB6F39}" dt="2026-04-15T15:44:23.126" v="2551" actId="20577"/>
          <ac:spMkLst>
            <pc:docMk/>
            <pc:sldMk cId="2492315991" sldId="566"/>
            <ac:spMk id="2" creationId="{B5C132D1-8454-C24E-DDAD-46ADA1C2999D}"/>
          </ac:spMkLst>
        </pc:spChg>
        <pc:picChg chg="del mod">
          <ac:chgData name="Mehdi MABROUK" userId="b5d087fe-1bc7-4179-8111-e630d9d63ec4" providerId="ADAL" clId="{61EAADBD-8A11-4A8F-A8E5-507AA2FB6F39}" dt="2026-04-15T15:44:28.165" v="2553" actId="478"/>
          <ac:picMkLst>
            <pc:docMk/>
            <pc:sldMk cId="2492315991" sldId="566"/>
            <ac:picMk id="6" creationId="{10B1A67E-37F5-90A9-71DD-E0530AE32488}"/>
          </ac:picMkLst>
        </pc:picChg>
        <pc:picChg chg="add mod">
          <ac:chgData name="Mehdi MABROUK" userId="b5d087fe-1bc7-4179-8111-e630d9d63ec4" providerId="ADAL" clId="{61EAADBD-8A11-4A8F-A8E5-507AA2FB6F39}" dt="2026-04-15T15:45:43.057" v="2556" actId="1076"/>
          <ac:picMkLst>
            <pc:docMk/>
            <pc:sldMk cId="2492315991" sldId="566"/>
            <ac:picMk id="7" creationId="{5BB4BEA2-5A85-96EF-6DAB-3197DC15F54E}"/>
          </ac:picMkLst>
        </pc:picChg>
      </pc:sldChg>
      <pc:sldChg chg="addSp delSp modSp add mod">
        <pc:chgData name="Mehdi MABROUK" userId="b5d087fe-1bc7-4179-8111-e630d9d63ec4" providerId="ADAL" clId="{61EAADBD-8A11-4A8F-A8E5-507AA2FB6F39}" dt="2026-04-15T15:48:48.747" v="2963" actId="14100"/>
        <pc:sldMkLst>
          <pc:docMk/>
          <pc:sldMk cId="2174851161" sldId="567"/>
        </pc:sldMkLst>
        <pc:spChg chg="mod">
          <ac:chgData name="Mehdi MABROUK" userId="b5d087fe-1bc7-4179-8111-e630d9d63ec4" providerId="ADAL" clId="{61EAADBD-8A11-4A8F-A8E5-507AA2FB6F39}" dt="2026-04-15T15:47:39.675" v="2958" actId="20577"/>
          <ac:spMkLst>
            <pc:docMk/>
            <pc:sldMk cId="2174851161" sldId="567"/>
            <ac:spMk id="2" creationId="{5832B148-367E-E284-99C5-77DEE198C491}"/>
          </ac:spMkLst>
        </pc:spChg>
        <pc:picChg chg="add mod">
          <ac:chgData name="Mehdi MABROUK" userId="b5d087fe-1bc7-4179-8111-e630d9d63ec4" providerId="ADAL" clId="{61EAADBD-8A11-4A8F-A8E5-507AA2FB6F39}" dt="2026-04-15T15:48:48.747" v="2963" actId="14100"/>
          <ac:picMkLst>
            <pc:docMk/>
            <pc:sldMk cId="2174851161" sldId="567"/>
            <ac:picMk id="6" creationId="{3FF99BF2-CAB7-B3F0-4546-05174DC951D2}"/>
          </ac:picMkLst>
        </pc:picChg>
        <pc:picChg chg="del">
          <ac:chgData name="Mehdi MABROUK" userId="b5d087fe-1bc7-4179-8111-e630d9d63ec4" providerId="ADAL" clId="{61EAADBD-8A11-4A8F-A8E5-507AA2FB6F39}" dt="2026-04-15T15:47:42.015" v="2959" actId="478"/>
          <ac:picMkLst>
            <pc:docMk/>
            <pc:sldMk cId="2174851161" sldId="567"/>
            <ac:picMk id="7" creationId="{BC29830A-BC9F-D881-6197-166A4E3D995A}"/>
          </ac:picMkLst>
        </pc:picChg>
      </pc:sldChg>
      <pc:sldChg chg="addSp delSp modSp add mod">
        <pc:chgData name="Mehdi MABROUK" userId="b5d087fe-1bc7-4179-8111-e630d9d63ec4" providerId="ADAL" clId="{61EAADBD-8A11-4A8F-A8E5-507AA2FB6F39}" dt="2026-04-15T15:54:06.459" v="3257" actId="1076"/>
        <pc:sldMkLst>
          <pc:docMk/>
          <pc:sldMk cId="1499160019" sldId="568"/>
        </pc:sldMkLst>
        <pc:spChg chg="mod">
          <ac:chgData name="Mehdi MABROUK" userId="b5d087fe-1bc7-4179-8111-e630d9d63ec4" providerId="ADAL" clId="{61EAADBD-8A11-4A8F-A8E5-507AA2FB6F39}" dt="2026-04-15T15:50:30.334" v="3247" actId="20577"/>
          <ac:spMkLst>
            <pc:docMk/>
            <pc:sldMk cId="1499160019" sldId="568"/>
            <ac:spMk id="2" creationId="{9B7B3B54-DC42-1F5A-572F-7EF917CA1979}"/>
          </ac:spMkLst>
        </pc:spChg>
        <pc:picChg chg="del mod">
          <ac:chgData name="Mehdi MABROUK" userId="b5d087fe-1bc7-4179-8111-e630d9d63ec4" providerId="ADAL" clId="{61EAADBD-8A11-4A8F-A8E5-507AA2FB6F39}" dt="2026-04-15T15:53:53.558" v="3252" actId="478"/>
          <ac:picMkLst>
            <pc:docMk/>
            <pc:sldMk cId="1499160019" sldId="568"/>
            <ac:picMk id="6" creationId="{1AB5AE05-371B-006B-328C-C4B10F5F28F7}"/>
          </ac:picMkLst>
        </pc:picChg>
        <pc:picChg chg="add mod">
          <ac:chgData name="Mehdi MABROUK" userId="b5d087fe-1bc7-4179-8111-e630d9d63ec4" providerId="ADAL" clId="{61EAADBD-8A11-4A8F-A8E5-507AA2FB6F39}" dt="2026-04-15T15:54:06.459" v="3257" actId="1076"/>
          <ac:picMkLst>
            <pc:docMk/>
            <pc:sldMk cId="1499160019" sldId="568"/>
            <ac:picMk id="7" creationId="{1D94BBD0-1A89-5172-A049-0BA7E668BA8A}"/>
          </ac:picMkLst>
        </pc:picChg>
      </pc:sldChg>
      <pc:sldChg chg="addSp delSp modSp add mod">
        <pc:chgData name="Mehdi MABROUK" userId="b5d087fe-1bc7-4179-8111-e630d9d63ec4" providerId="ADAL" clId="{61EAADBD-8A11-4A8F-A8E5-507AA2FB6F39}" dt="2026-04-15T15:58:24.008" v="3571" actId="1076"/>
        <pc:sldMkLst>
          <pc:docMk/>
          <pc:sldMk cId="4274174431" sldId="569"/>
        </pc:sldMkLst>
        <pc:spChg chg="mod">
          <ac:chgData name="Mehdi MABROUK" userId="b5d087fe-1bc7-4179-8111-e630d9d63ec4" providerId="ADAL" clId="{61EAADBD-8A11-4A8F-A8E5-507AA2FB6F39}" dt="2026-04-15T15:57:30.321" v="3567" actId="20577"/>
          <ac:spMkLst>
            <pc:docMk/>
            <pc:sldMk cId="4274174431" sldId="569"/>
            <ac:spMk id="2" creationId="{F0E0C572-A1E4-0377-C6D7-C14028A5A83A}"/>
          </ac:spMkLst>
        </pc:spChg>
        <pc:picChg chg="add mod">
          <ac:chgData name="Mehdi MABROUK" userId="b5d087fe-1bc7-4179-8111-e630d9d63ec4" providerId="ADAL" clId="{61EAADBD-8A11-4A8F-A8E5-507AA2FB6F39}" dt="2026-04-15T15:58:24.008" v="3571" actId="1076"/>
          <ac:picMkLst>
            <pc:docMk/>
            <pc:sldMk cId="4274174431" sldId="569"/>
            <ac:picMk id="6" creationId="{B5F65D1C-63E9-9A6A-8B2E-F519F822C158}"/>
          </ac:picMkLst>
        </pc:picChg>
        <pc:picChg chg="del">
          <ac:chgData name="Mehdi MABROUK" userId="b5d087fe-1bc7-4179-8111-e630d9d63ec4" providerId="ADAL" clId="{61EAADBD-8A11-4A8F-A8E5-507AA2FB6F39}" dt="2026-04-15T15:56:31.472" v="3344" actId="478"/>
          <ac:picMkLst>
            <pc:docMk/>
            <pc:sldMk cId="4274174431" sldId="569"/>
            <ac:picMk id="7" creationId="{E6CC63CB-068D-A14C-8AA0-EB6774FFBB3C}"/>
          </ac:picMkLst>
        </pc:picChg>
      </pc:sldChg>
      <pc:sldChg chg="addSp delSp modSp add del mod">
        <pc:chgData name="Mehdi MABROUK" userId="b5d087fe-1bc7-4179-8111-e630d9d63ec4" providerId="ADAL" clId="{61EAADBD-8A11-4A8F-A8E5-507AA2FB6F39}" dt="2026-04-16T07:41:52.921" v="3723" actId="47"/>
        <pc:sldMkLst>
          <pc:docMk/>
          <pc:sldMk cId="4262538415" sldId="570"/>
        </pc:sldMkLst>
        <pc:spChg chg="del">
          <ac:chgData name="Mehdi MABROUK" userId="b5d087fe-1bc7-4179-8111-e630d9d63ec4" providerId="ADAL" clId="{61EAADBD-8A11-4A8F-A8E5-507AA2FB6F39}" dt="2026-04-16T07:35:52.225" v="3718" actId="478"/>
          <ac:spMkLst>
            <pc:docMk/>
            <pc:sldMk cId="4262538415" sldId="570"/>
            <ac:spMk id="2" creationId="{43CA8FDB-7252-CEF1-CF73-6538DB847A1C}"/>
          </ac:spMkLst>
        </pc:spChg>
        <pc:spChg chg="del">
          <ac:chgData name="Mehdi MABROUK" userId="b5d087fe-1bc7-4179-8111-e630d9d63ec4" providerId="ADAL" clId="{61EAADBD-8A11-4A8F-A8E5-507AA2FB6F39}" dt="2026-04-16T07:35:53.930" v="3719" actId="478"/>
          <ac:spMkLst>
            <pc:docMk/>
            <pc:sldMk cId="4262538415" sldId="570"/>
            <ac:spMk id="4" creationId="{2E216A1A-1744-FFC9-E3CC-890E4EBC35D1}"/>
          </ac:spMkLst>
        </pc:spChg>
        <pc:picChg chg="add mod">
          <ac:chgData name="Mehdi MABROUK" userId="b5d087fe-1bc7-4179-8111-e630d9d63ec4" providerId="ADAL" clId="{61EAADBD-8A11-4A8F-A8E5-507AA2FB6F39}" dt="2026-04-16T07:36:40.817" v="3722" actId="14100"/>
          <ac:picMkLst>
            <pc:docMk/>
            <pc:sldMk cId="4262538415" sldId="570"/>
            <ac:picMk id="1026" creationId="{E8BCD41E-1E42-C375-BBDC-3BD0BC9D9EA3}"/>
          </ac:picMkLst>
        </pc:picChg>
      </pc:sldChg>
      <pc:sldMasterChg chg="delSldLayout">
        <pc:chgData name="Mehdi MABROUK" userId="b5d087fe-1bc7-4179-8111-e630d9d63ec4" providerId="ADAL" clId="{61EAADBD-8A11-4A8F-A8E5-507AA2FB6F39}" dt="2026-04-15T14:07:28.160" v="112" actId="47"/>
        <pc:sldMasterMkLst>
          <pc:docMk/>
          <pc:sldMasterMk cId="907270818" sldId="2147483648"/>
        </pc:sldMasterMkLst>
        <pc:sldLayoutChg chg="del">
          <pc:chgData name="Mehdi MABROUK" userId="b5d087fe-1bc7-4179-8111-e630d9d63ec4" providerId="ADAL" clId="{61EAADBD-8A11-4A8F-A8E5-507AA2FB6F39}" dt="2026-04-15T14:07:19.407" v="109" actId="47"/>
          <pc:sldLayoutMkLst>
            <pc:docMk/>
            <pc:sldMasterMk cId="907270818" sldId="2147483648"/>
            <pc:sldLayoutMk cId="2030751848" sldId="2147483664"/>
          </pc:sldLayoutMkLst>
        </pc:sldLayoutChg>
        <pc:sldLayoutChg chg="del">
          <pc:chgData name="Mehdi MABROUK" userId="b5d087fe-1bc7-4179-8111-e630d9d63ec4" providerId="ADAL" clId="{61EAADBD-8A11-4A8F-A8E5-507AA2FB6F39}" dt="2026-04-15T14:07:28.160" v="112" actId="47"/>
          <pc:sldLayoutMkLst>
            <pc:docMk/>
            <pc:sldMasterMk cId="907270818" sldId="2147483648"/>
            <pc:sldLayoutMk cId="1348871624" sldId="2147483665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0D320-693D-4789-BE83-9315D0D2A023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B73D0-843B-4E58-9AB5-9999EF9238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4136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DB73D0-843B-4E58-9AB5-9999EF92385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44706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B5E5C-193A-5374-D2ED-3D4AA325B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1B2C2F2-5110-1EC2-120C-7D54200D48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29C992B-C3A5-18C1-DE86-CDB2EF2B34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F41E45-A08B-6A56-8C9A-F1C5C761CD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F9EFB-5393-4E87-838B-1D288E843EE9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45611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51169-18D0-8C1C-9569-1924CB8F5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C9D484-98A5-C174-5C0E-71EBD0468C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476FAF1-93E8-5E5F-3205-417004D4BD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767EB3-CE3F-7683-C205-7BF1EAAC8E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F9EFB-5393-4E87-838B-1D288E843EE9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03606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58F94-F37E-C9DA-00AE-C1051EF36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C18842F-0739-F4E1-785D-5CCEE4FF77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39CA718-0258-F709-7510-FF39CE681B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3CCEED7-617A-CF57-B2B3-56CA619405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F9EFB-5393-4E87-838B-1D288E843EE9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84572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AACE6-0A35-0151-BDAA-A52B06DCF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2BEBE9C-7894-EE49-A9E5-D3C6211322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CCAE587-6B69-6198-A213-21CD621F73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45D54BE-4CF3-4AD0-517E-5D48AAD25C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F9EFB-5393-4E87-838B-1D288E843EE9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14954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97067-A559-338B-EA58-483757F41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6EA2D72-564F-2A91-014C-8C59A458D3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216D2C7-F535-55D6-EC3D-E951046F3F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55A074A-033D-6DF0-79B2-7C2F464529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F9EFB-5393-4E87-838B-1D288E843EE9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18041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FB7AB-C744-0CEA-AAA2-97537690A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8428D65-5008-B852-A250-1FEA27FAE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8FE57B6-4045-9616-4D62-6376038022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1542A5F-FA6C-8866-5FAB-B771E59649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F9EFB-5393-4E87-838B-1D288E843EE9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35841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2EDD-365F-8EF1-3304-EC5D698F7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F32BE5B-CCDA-BC8E-336E-92CB611EF0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C772791-A279-BD0B-34AC-583E9E679A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626013-2BCC-9B4A-5CAC-50C9BF8F13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F9EFB-5393-4E87-838B-1D288E843EE9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45747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CBC3B-D73B-40E9-F191-A1F7CB4C2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5A34F7-89FD-BBF1-2F70-F1E0789B2A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8EE1109-B0F6-F253-9DA2-A081F932F5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88D9EF0-17B5-2AF5-CD02-0CE4680851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F9EFB-5393-4E87-838B-1D288E843EE9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46091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C0C6F-4DAF-AF46-1252-EB01D609E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E4E0F8E-ADC5-D904-F5B7-F233CA4B06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66E24A5-E85B-2D55-F817-4EAD664643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5B0E86F-EC8E-C08C-FD50-68700173AC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F9EFB-5393-4E87-838B-1D288E843EE9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3442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9D10E-692C-3437-E38A-4FCC74560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1281B8-3DBE-44E3-0E5B-A0FA2DAE25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2A21B23-55AD-21F1-A26D-7653E02413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F6151B9-03A3-932A-A315-E22E26E3C2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F9EFB-5393-4E87-838B-1D288E843EE9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75690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2043F-3758-AA86-BD3D-B7607CABC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0EF310E-9F3C-2CC1-B68B-F795616DCC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F9EEBAF-BAD0-F073-47B1-C691B60DB7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0AC0EFA-D0F3-0CD3-C218-0E3433F05C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F9EFB-5393-4E87-838B-1D288E843E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13391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82E09-1409-F245-40F4-ABC29FE97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3CF7EC5-77BF-596C-7A4E-28BB726395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DD9360C-187E-C47B-35EE-434045133B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BF274B-781A-1195-E947-949FC86F23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F9EFB-5393-4E87-838B-1D288E843E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4822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2CD9D-883B-4CDB-8E78-C32A8C825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9F0CCA7-9C1F-CB8D-0176-810F4177EF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A131532-C201-1D5A-DDFD-AE1ABC0506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8B2615-0E77-9A51-D10A-CB7FA790B6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F9EFB-5393-4E87-838B-1D288E843EE9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46909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808D5-99BB-4800-F7ED-8DD7E6197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E0CFE74-8D23-94F2-6E53-DBB7D37D2C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67D4FB-0B8A-1424-E621-389291F114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933DA2C-606B-DB6A-4801-1FA3358CFE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F9EFB-5393-4E87-838B-1D288E843EE9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25833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2A416-A537-33F3-AA8B-5C6D590E7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9F66F4C-427F-795D-DB08-85EDE2F61F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C4CF255-B0EF-C704-E6CF-F88B8CBE58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BE2284-0E00-83A8-0BE7-09022EC0BA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F9EFB-5393-4E87-838B-1D288E843EE9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36434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73A52-4588-E5FE-FD85-DADD642B4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680731E-22E2-E00B-D13A-19CF2B48EF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23C49F4-6B03-6775-DC05-19E6A10228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21B25A-65B8-4A0F-7BF4-16FEA1AEAD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F9EFB-5393-4E87-838B-1D288E843EE9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733354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A105C-8523-9A0F-4199-7ACF785A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570554E-66D5-A89C-2335-AEEDA9E16A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158E6F2-8242-4037-1604-A416BFBD62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9C47F-F0C0-E0DC-ED1B-3E9D606FDE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F9EFB-5393-4E87-838B-1D288E843EE9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89438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28281-25D5-2D18-ABDE-3D5618138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40BE65D-CFF1-D700-6DDE-D8008BE135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9B7A6C-66D2-11BB-0350-AEBAD6514B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FE598DB-76A5-3403-7BBF-D0BD1E5164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F9EFB-5393-4E87-838B-1D288E843EE9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3717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07A7D-E28F-C1D0-D077-4E50A0E89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DFE5C05-151E-7DDD-8222-D49B5B886D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E24BEDE-060E-FEF8-4508-08E41BBD29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5CA92B9-EC28-555D-82DA-B8AFBC3E40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F9EFB-5393-4E87-838B-1D288E843E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3920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6845B-E6AB-E598-675D-1435BFF03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D0F396-0B4B-4773-90FC-61983C7F55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371EBC-8648-DA7E-3AA0-837D51FE41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0150EE3-18B8-C4E2-9A6D-27CB24D561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F9EFB-5393-4E87-838B-1D288E843EE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60845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F9EFB-5393-4E87-838B-1D288E843E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88241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F8FA5-32CC-6696-EA4F-F2D7A7D8B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C683B41-A967-8046-E148-7EC87750AE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92A09DA-623D-479E-512C-1F21CE2437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25DE7EA-D1A4-C2E6-AD42-1837A378C1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F9EFB-5393-4E87-838B-1D288E843EE9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68003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77B7F-37EB-FCB1-E873-D0FE801BC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C55B69A-AF90-5E3A-0B22-2F761B648C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1911510-37E2-6EC5-A794-0BAC595ECC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Test </a:t>
            </a:r>
            <a:r>
              <a:rPr lang="fr-FR" dirty="0" err="1"/>
              <a:t>RTest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F1EE19D-3F9C-9E56-FE73-04A80FB9A3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F9EFB-5393-4E87-838B-1D288E843EE9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1819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8B522-B163-20F0-F32D-895DB2386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4CF4BA-2DF1-1BD6-8D42-E34C7EAAE2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6EED362-B1C0-F3DF-76E3-D4D830B89C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B832AFD-3757-F763-9D20-891B2357C0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F9EFB-5393-4E87-838B-1D288E843E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7721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65697E-0E5C-4243-DF09-53C5D74E5D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8334A17-B1C7-07FC-99B1-B30196E2E7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0D33564-F3FA-F13F-B7C9-0CB44D731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DD8EA-0919-4EBA-869B-BEB6929F3C85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E758F-BBA0-67D0-58C8-7B3FA7B03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40C3DA-147F-F94C-7F9C-611C424A7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6D1B0-1A81-4374-B381-8892EBAA40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60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242C04-AF74-67CE-B792-FB4AF7084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6CE7B3C-99EC-1A97-624D-61203C1B58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10718D2-D4D8-D8E3-8F4A-65A47217C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DD8EA-0919-4EBA-869B-BEB6929F3C85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95E7703-5CFF-2098-027E-F23741BDD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481A25-0235-AE7E-7E4A-ACBE9A653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6D1B0-1A81-4374-B381-8892EBAA40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9483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C697750-4AA3-852E-64B3-B0A87A07AC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6468738-7BA6-67B5-DA28-EC72D2B2A3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CC3C39A-1927-EA13-5E3F-510BE9A1D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DD8EA-0919-4EBA-869B-BEB6929F3C85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6FBD03C-97EC-0F85-2795-C7191AF94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CCB22A1-24A8-62A2-5C15-99D94217F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6D1B0-1A81-4374-B381-8892EBAA40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345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67075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431"/>
            <a:ext cx="12192000" cy="6857143"/>
          </a:xfrm>
          <a:prstGeom prst="rect">
            <a:avLst/>
          </a:prstGeom>
        </p:spPr>
      </p:pic>
      <p:sp>
        <p:nvSpPr>
          <p:cNvPr id="7" name="Espace réservé du texte 6"/>
          <p:cNvSpPr>
            <a:spLocks noGrp="1"/>
          </p:cNvSpPr>
          <p:nvPr>
            <p:ph type="body" sz="quarter" idx="11"/>
          </p:nvPr>
        </p:nvSpPr>
        <p:spPr>
          <a:xfrm>
            <a:off x="431372" y="2084853"/>
            <a:ext cx="2112235" cy="32829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67" b="1">
                <a:solidFill>
                  <a:srgbClr val="9AD6CE"/>
                </a:solidFill>
                <a:latin typeface="Bitter" pitchFamily="50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2"/>
          </p:nvPr>
        </p:nvSpPr>
        <p:spPr>
          <a:xfrm>
            <a:off x="431801" y="2659891"/>
            <a:ext cx="9216595" cy="164148"/>
          </a:xfrm>
          <a:prstGeom prst="rect">
            <a:avLst/>
          </a:prstGeom>
        </p:spPr>
        <p:txBody>
          <a:bodyPr numCol="2" spcCol="360000"/>
          <a:lstStyle>
            <a:lvl1pPr marL="0" indent="0" algn="just">
              <a:spcBef>
                <a:spcPts val="0"/>
              </a:spcBef>
              <a:buFontTx/>
              <a:buNone/>
              <a:tabLst/>
              <a:defRPr sz="1067">
                <a:solidFill>
                  <a:srgbClr val="171643"/>
                </a:solidFill>
                <a:latin typeface="Bitter" pitchFamily="50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431801" y="644692"/>
            <a:ext cx="3743987" cy="109773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Tx/>
              <a:buNone/>
              <a:defRPr sz="1867">
                <a:solidFill>
                  <a:srgbClr val="171643"/>
                </a:solidFill>
                <a:latin typeface="Bitter" pitchFamily="50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 b="1">
                <a:solidFill>
                  <a:srgbClr val="171643"/>
                </a:solidFill>
                <a:latin typeface="Bitter" pitchFamily="50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933">
                <a:solidFill>
                  <a:srgbClr val="171643"/>
                </a:solidFill>
                <a:latin typeface="Bitter" pitchFamily="50" charset="0"/>
              </a:defRPr>
            </a:lvl3pPr>
          </a:lstStyle>
          <a:p>
            <a:pPr lvl="0"/>
            <a:r>
              <a:rPr lang="fr-FR" dirty="0"/>
              <a:t>Cliquez pour modifier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527381" y="1604797"/>
            <a:ext cx="672075" cy="2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</p:spTree>
    <p:extLst>
      <p:ext uri="{BB962C8B-B14F-4D97-AF65-F5344CB8AC3E}">
        <p14:creationId xmlns:p14="http://schemas.microsoft.com/office/powerpoint/2010/main" val="33468970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e de titre">
  <p:cSld name="1_Diapositive de titr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3" descr="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29"/>
            <a:ext cx="12192000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3"/>
          <p:cNvSpPr txBox="1">
            <a:spLocks noGrp="1"/>
          </p:cNvSpPr>
          <p:nvPr>
            <p:ph type="body" idx="1"/>
          </p:nvPr>
        </p:nvSpPr>
        <p:spPr>
          <a:xfrm>
            <a:off x="431371" y="3332990"/>
            <a:ext cx="9505056" cy="768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rmAutofit/>
          </a:bodyPr>
          <a:lstStyle>
            <a:lvl1pPr marL="457200" lvl="0" indent="-2286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1942"/>
              </a:buClr>
              <a:buSzPts val="5333"/>
              <a:buFont typeface="Bitter"/>
              <a:buNone/>
              <a:defRPr sz="5333" b="1">
                <a:solidFill>
                  <a:srgbClr val="1C1942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23"/>
          <p:cNvSpPr txBox="1">
            <a:spLocks noGrp="1"/>
          </p:cNvSpPr>
          <p:nvPr>
            <p:ph type="body" idx="2"/>
          </p:nvPr>
        </p:nvSpPr>
        <p:spPr>
          <a:xfrm>
            <a:off x="431371" y="2084851"/>
            <a:ext cx="9505056" cy="768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rmAutofit/>
          </a:bodyPr>
          <a:lstStyle>
            <a:lvl1pPr marL="457200" lvl="0" indent="-2286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942"/>
              </a:buClr>
              <a:buSzPts val="4800"/>
              <a:buFont typeface="Bitter"/>
              <a:buNone/>
              <a:defRPr sz="4800">
                <a:solidFill>
                  <a:srgbClr val="1C1942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23"/>
          <p:cNvSpPr txBox="1">
            <a:spLocks noGrp="1"/>
          </p:cNvSpPr>
          <p:nvPr>
            <p:ph type="body" idx="3"/>
          </p:nvPr>
        </p:nvSpPr>
        <p:spPr>
          <a:xfrm>
            <a:off x="431371" y="4197086"/>
            <a:ext cx="9505056" cy="1056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rmAutofit/>
          </a:bodyPr>
          <a:lstStyle>
            <a:lvl1pPr marL="457200" lvl="0" indent="-2286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1942"/>
              </a:buClr>
              <a:buSzPts val="7333"/>
              <a:buFont typeface="Bitter"/>
              <a:buNone/>
              <a:defRPr sz="7333">
                <a:solidFill>
                  <a:srgbClr val="1C1942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3"/>
          <p:cNvSpPr txBox="1">
            <a:spLocks noGrp="1"/>
          </p:cNvSpPr>
          <p:nvPr>
            <p:ph type="body" idx="4"/>
          </p:nvPr>
        </p:nvSpPr>
        <p:spPr>
          <a:xfrm>
            <a:off x="431372" y="5157267"/>
            <a:ext cx="1728192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643"/>
              </a:buClr>
              <a:buSzPts val="1800"/>
              <a:buFont typeface="Bitter"/>
              <a:buNone/>
              <a:defRPr sz="1800">
                <a:solidFill>
                  <a:srgbClr val="171643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23"/>
          <p:cNvSpPr txBox="1">
            <a:spLocks noGrp="1"/>
          </p:cNvSpPr>
          <p:nvPr>
            <p:ph type="body" idx="5"/>
          </p:nvPr>
        </p:nvSpPr>
        <p:spPr>
          <a:xfrm>
            <a:off x="2063552" y="5253203"/>
            <a:ext cx="1632181" cy="480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AD6CE"/>
              </a:buClr>
              <a:buSzPts val="1067"/>
              <a:buFont typeface="Bitter"/>
              <a:buNone/>
              <a:defRPr sz="1067" b="1">
                <a:solidFill>
                  <a:srgbClr val="9AD6CE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38690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apositive de titre">
  <p:cSld name="3_Diapositive de titr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24" descr="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30"/>
            <a:ext cx="12192000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24"/>
          <p:cNvSpPr txBox="1">
            <a:spLocks noGrp="1"/>
          </p:cNvSpPr>
          <p:nvPr>
            <p:ph type="body" idx="1"/>
          </p:nvPr>
        </p:nvSpPr>
        <p:spPr>
          <a:xfrm>
            <a:off x="431371" y="2084851"/>
            <a:ext cx="2112235" cy="383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D6CE"/>
              </a:buClr>
              <a:buSzPts val="1067"/>
              <a:buFont typeface="Bitter"/>
              <a:buNone/>
              <a:defRPr sz="1067" b="1">
                <a:solidFill>
                  <a:srgbClr val="9AD6CE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24"/>
          <p:cNvSpPr txBox="1">
            <a:spLocks noGrp="1"/>
          </p:cNvSpPr>
          <p:nvPr>
            <p:ph type="body" idx="2"/>
          </p:nvPr>
        </p:nvSpPr>
        <p:spPr>
          <a:xfrm>
            <a:off x="431800" y="2659890"/>
            <a:ext cx="9216595" cy="326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643"/>
              </a:buClr>
              <a:buSzPts val="1067"/>
              <a:buFont typeface="Bitter"/>
              <a:buNone/>
              <a:defRPr sz="1067">
                <a:solidFill>
                  <a:srgbClr val="171643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24"/>
          <p:cNvSpPr txBox="1">
            <a:spLocks noGrp="1"/>
          </p:cNvSpPr>
          <p:nvPr>
            <p:ph type="body" idx="3"/>
          </p:nvPr>
        </p:nvSpPr>
        <p:spPr>
          <a:xfrm>
            <a:off x="431800" y="644692"/>
            <a:ext cx="3743987" cy="14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643"/>
              </a:buClr>
              <a:buSzPts val="1867"/>
              <a:buFont typeface="Bitter"/>
              <a:buNone/>
              <a:defRPr sz="1867">
                <a:solidFill>
                  <a:srgbClr val="171643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71643"/>
              </a:buClr>
              <a:buSzPts val="2000"/>
              <a:buFont typeface="Bitter"/>
              <a:buNone/>
              <a:defRPr sz="2000" b="1">
                <a:solidFill>
                  <a:srgbClr val="171643"/>
                </a:solidFill>
                <a:latin typeface="Bitter"/>
                <a:ea typeface="Bitter"/>
                <a:cs typeface="Bitter"/>
                <a:sym typeface="Bitter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643"/>
              </a:buClr>
              <a:buSzPts val="2933"/>
              <a:buNone/>
              <a:defRPr sz="2933">
                <a:solidFill>
                  <a:srgbClr val="171643"/>
                </a:solidFill>
                <a:latin typeface="Bitter"/>
                <a:ea typeface="Bitter"/>
                <a:cs typeface="Bitter"/>
                <a:sym typeface="Bitter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4"/>
          <p:cNvSpPr/>
          <p:nvPr/>
        </p:nvSpPr>
        <p:spPr>
          <a:xfrm>
            <a:off x="527381" y="1604797"/>
            <a:ext cx="672075" cy="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6409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9606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FB9112-51CA-86B3-5760-4E9DB3929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DFD141-4ACC-C329-E78F-26F44133F1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478C28-340A-21B4-4281-F63E8C64E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DD8EA-0919-4EBA-869B-BEB6929F3C85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E2AEA4B-25A9-3B89-624D-77B92797D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D2DD19-43EF-8419-7FC4-319403FB7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6D1B0-1A81-4374-B381-8892EBAA40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0882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C4581B-CC7B-C5A8-D0AA-DE21B005E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0A0FCAF-526F-ECD5-AA19-B030B1261F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5D5EDED-3AC3-E7C6-F493-48C9FAD05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DD8EA-0919-4EBA-869B-BEB6929F3C85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80EBE05-4976-6B4E-0A9A-99CCA3444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C7EBD0D-4223-1B39-27DD-56E217C21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6D1B0-1A81-4374-B381-8892EBAA40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93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A58A7A-490F-91F5-797A-C8DF789CF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4079D79-0DFF-C0EA-779A-D1A363542D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53FD9E2-BCF4-34B8-D6EB-3DDE1F0D25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C784DBE-80DB-4F1F-A0ED-7F3FB016A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DD8EA-0919-4EBA-869B-BEB6929F3C85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A680F14-7AC8-3714-A6C0-5C7362E85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CCB349C-D15F-914A-1CA5-09CECE863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6D1B0-1A81-4374-B381-8892EBAA40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8311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86E172-9620-907A-10AB-1FC8C7D27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52D2875-C2E8-D378-92C7-D9E0DC6117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2A607DF-B65F-2A4E-9ED2-CF76E75E44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944505A-87AF-F47E-B5A0-47DDD9C4D9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C5F2DF8-7A4D-8075-651A-C814659724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912C598-DC1C-2502-4E76-271EA3D42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DD8EA-0919-4EBA-869B-BEB6929F3C85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0969EB0-EEF2-3169-B06D-7F03EF28B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333D47B-289E-5E07-D804-200EAF409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6D1B0-1A81-4374-B381-8892EBAA40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4438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2B46A6-F853-4495-B9E0-B511714E0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5E10345-6048-AEE3-CC6A-6B46201AE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DD8EA-0919-4EBA-869B-BEB6929F3C85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222F30A-8E2D-CBEE-458E-AA9EF7AC5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3FDA149-33F0-E525-4C05-75C4ED43D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6D1B0-1A81-4374-B381-8892EBAA40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6761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EAF2CC4-1F2A-27CF-CEC4-5A7A3FDFE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DD8EA-0919-4EBA-869B-BEB6929F3C85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86C0E23-69F8-8426-FD71-F634C493E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94364A9-D1F3-10F1-DE5E-1D2B3779D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6D1B0-1A81-4374-B381-8892EBAA40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8203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11F563-4DD4-04CA-BBBD-FB273B52D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86029E5-CC14-4C06-3222-F78C464B2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0728F53-5493-E9D8-E180-0D07E908C9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40B74-FD55-0BF6-CEB6-1D2F7B5D0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DD8EA-0919-4EBA-869B-BEB6929F3C85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1B8679-FABF-BC39-A3EF-9DDEF02AF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239C6CB-5AC8-98DC-AFA2-86E58FC4D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6D1B0-1A81-4374-B381-8892EBAA40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9047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482F5C-EC97-151E-2481-D4D7AC2D3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04E130C-670A-2CDB-099F-BAFD35077C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095CDD7-6F33-80FF-E41D-D15C979221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18DC3A-ABBE-1A65-139C-6B728FFC1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DD8EA-0919-4EBA-869B-BEB6929F3C85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CBA213F-EDAA-D00B-881F-9981FD688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9834BBC-7502-1961-8C73-7BB0082F9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6D1B0-1A81-4374-B381-8892EBAA40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451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559D63F-0DAE-8B8D-B3C6-C80E794C3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AF34C9-987A-6F34-9CF0-8902C10B15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3EA3EBC-F511-C364-F00A-D2F2A64E17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7DD8EA-0919-4EBA-869B-BEB6929F3C85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F360AB-52A2-5D6A-C839-48F6343D47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7673DB-0B7B-8555-2824-159CEC827D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C6D1B0-1A81-4374-B381-8892EBAA40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270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sv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Relationship Id="rId14" Type="http://schemas.openxmlformats.org/officeDocument/2006/relationships/image" Target="../media/image28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5388" y="0"/>
            <a:ext cx="11676611" cy="6857997"/>
            <a:chOff x="386541" y="0"/>
            <a:chExt cx="8757458" cy="5143498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6541" y="0"/>
              <a:ext cx="8757458" cy="51434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54062" y="3247274"/>
              <a:ext cx="2063750" cy="1285875"/>
            </a:xfrm>
            <a:custGeom>
              <a:avLst/>
              <a:gdLst/>
              <a:ahLst/>
              <a:cxnLst/>
              <a:rect l="l" t="t" r="r" b="b"/>
              <a:pathLst>
                <a:path w="2063750" h="1285875">
                  <a:moveTo>
                    <a:pt x="914501" y="641104"/>
                  </a:moveTo>
                  <a:lnTo>
                    <a:pt x="937272" y="641104"/>
                  </a:lnTo>
                  <a:lnTo>
                    <a:pt x="960043" y="637882"/>
                  </a:lnTo>
                  <a:lnTo>
                    <a:pt x="986078" y="634648"/>
                  </a:lnTo>
                  <a:lnTo>
                    <a:pt x="1005636" y="628153"/>
                  </a:lnTo>
                  <a:lnTo>
                    <a:pt x="1025131" y="621658"/>
                  </a:lnTo>
                  <a:lnTo>
                    <a:pt x="1041400" y="618436"/>
                  </a:lnTo>
                  <a:lnTo>
                    <a:pt x="1060945" y="615202"/>
                  </a:lnTo>
                  <a:lnTo>
                    <a:pt x="1086992" y="611979"/>
                  </a:lnTo>
                  <a:lnTo>
                    <a:pt x="1109764" y="608707"/>
                  </a:lnTo>
                  <a:lnTo>
                    <a:pt x="1126032" y="605485"/>
                  </a:lnTo>
                  <a:lnTo>
                    <a:pt x="1126032" y="599028"/>
                  </a:lnTo>
                  <a:lnTo>
                    <a:pt x="1113040" y="595755"/>
                  </a:lnTo>
                  <a:lnTo>
                    <a:pt x="1060945" y="589311"/>
                  </a:lnTo>
                  <a:lnTo>
                    <a:pt x="1041400" y="592533"/>
                  </a:lnTo>
                  <a:lnTo>
                    <a:pt x="1015403" y="602263"/>
                  </a:lnTo>
                  <a:lnTo>
                    <a:pt x="986078" y="618436"/>
                  </a:lnTo>
                  <a:lnTo>
                    <a:pt x="943762" y="637882"/>
                  </a:lnTo>
                  <a:lnTo>
                    <a:pt x="894956" y="654056"/>
                  </a:lnTo>
                  <a:lnTo>
                    <a:pt x="849414" y="663773"/>
                  </a:lnTo>
                  <a:lnTo>
                    <a:pt x="810361" y="670230"/>
                  </a:lnTo>
                  <a:lnTo>
                    <a:pt x="787603" y="670230"/>
                  </a:lnTo>
                  <a:lnTo>
                    <a:pt x="774547" y="666995"/>
                  </a:lnTo>
                  <a:lnTo>
                    <a:pt x="771321" y="663773"/>
                  </a:lnTo>
                  <a:lnTo>
                    <a:pt x="771321" y="637882"/>
                  </a:lnTo>
                  <a:lnTo>
                    <a:pt x="781049" y="624931"/>
                  </a:lnTo>
                  <a:lnTo>
                    <a:pt x="803871" y="611979"/>
                  </a:lnTo>
                  <a:lnTo>
                    <a:pt x="839635" y="602263"/>
                  </a:lnTo>
                  <a:lnTo>
                    <a:pt x="878674" y="589311"/>
                  </a:lnTo>
                  <a:lnTo>
                    <a:pt x="911225" y="582816"/>
                  </a:lnTo>
                  <a:lnTo>
                    <a:pt x="930770" y="579582"/>
                  </a:lnTo>
                  <a:lnTo>
                    <a:pt x="937272" y="579582"/>
                  </a:lnTo>
                  <a:lnTo>
                    <a:pt x="940536" y="586089"/>
                  </a:lnTo>
                  <a:lnTo>
                    <a:pt x="940536" y="624931"/>
                  </a:lnTo>
                  <a:lnTo>
                    <a:pt x="911225" y="670230"/>
                  </a:lnTo>
                  <a:lnTo>
                    <a:pt x="852690" y="679946"/>
                  </a:lnTo>
                  <a:lnTo>
                    <a:pt x="774547" y="679946"/>
                  </a:lnTo>
                  <a:lnTo>
                    <a:pt x="774547" y="670230"/>
                  </a:lnTo>
                  <a:lnTo>
                    <a:pt x="781049" y="660551"/>
                  </a:lnTo>
                  <a:lnTo>
                    <a:pt x="790816" y="647599"/>
                  </a:lnTo>
                  <a:lnTo>
                    <a:pt x="797318" y="637882"/>
                  </a:lnTo>
                  <a:lnTo>
                    <a:pt x="807097" y="628153"/>
                  </a:lnTo>
                  <a:lnTo>
                    <a:pt x="820140" y="621658"/>
                  </a:lnTo>
                  <a:lnTo>
                    <a:pt x="829868" y="615202"/>
                  </a:lnTo>
                  <a:lnTo>
                    <a:pt x="842911" y="608707"/>
                  </a:lnTo>
                  <a:lnTo>
                    <a:pt x="852690" y="605485"/>
                  </a:lnTo>
                  <a:lnTo>
                    <a:pt x="859180" y="599028"/>
                  </a:lnTo>
                  <a:lnTo>
                    <a:pt x="862406" y="592533"/>
                  </a:lnTo>
                  <a:lnTo>
                    <a:pt x="862406" y="563421"/>
                  </a:lnTo>
                  <a:lnTo>
                    <a:pt x="859180" y="566643"/>
                  </a:lnTo>
                  <a:lnTo>
                    <a:pt x="855903" y="579582"/>
                  </a:lnTo>
                  <a:lnTo>
                    <a:pt x="849414" y="599028"/>
                  </a:lnTo>
                  <a:lnTo>
                    <a:pt x="836409" y="624931"/>
                  </a:lnTo>
                  <a:lnTo>
                    <a:pt x="829868" y="637882"/>
                  </a:lnTo>
                  <a:lnTo>
                    <a:pt x="826642" y="644327"/>
                  </a:lnTo>
                  <a:lnTo>
                    <a:pt x="823366" y="654056"/>
                  </a:lnTo>
                  <a:lnTo>
                    <a:pt x="823366" y="657278"/>
                  </a:lnTo>
                  <a:lnTo>
                    <a:pt x="823366" y="654056"/>
                  </a:lnTo>
                  <a:lnTo>
                    <a:pt x="826642" y="644327"/>
                  </a:lnTo>
                  <a:lnTo>
                    <a:pt x="833132" y="637882"/>
                  </a:lnTo>
                  <a:lnTo>
                    <a:pt x="839635" y="631375"/>
                  </a:lnTo>
                  <a:lnTo>
                    <a:pt x="849414" y="624931"/>
                  </a:lnTo>
                  <a:lnTo>
                    <a:pt x="855903" y="621658"/>
                  </a:lnTo>
                  <a:lnTo>
                    <a:pt x="862406" y="615202"/>
                  </a:lnTo>
                  <a:lnTo>
                    <a:pt x="865682" y="608707"/>
                  </a:lnTo>
                  <a:lnTo>
                    <a:pt x="865682" y="605485"/>
                  </a:lnTo>
                  <a:lnTo>
                    <a:pt x="862406" y="602263"/>
                  </a:lnTo>
                  <a:lnTo>
                    <a:pt x="745286" y="602263"/>
                  </a:lnTo>
                  <a:lnTo>
                    <a:pt x="738784" y="605485"/>
                  </a:lnTo>
                  <a:lnTo>
                    <a:pt x="732231" y="611979"/>
                  </a:lnTo>
                  <a:lnTo>
                    <a:pt x="735507" y="618436"/>
                  </a:lnTo>
                  <a:lnTo>
                    <a:pt x="742010" y="624931"/>
                  </a:lnTo>
                  <a:lnTo>
                    <a:pt x="755053" y="628153"/>
                  </a:lnTo>
                  <a:lnTo>
                    <a:pt x="852690" y="628153"/>
                  </a:lnTo>
                  <a:lnTo>
                    <a:pt x="859180" y="631375"/>
                  </a:lnTo>
                  <a:lnTo>
                    <a:pt x="862406" y="637882"/>
                  </a:lnTo>
                  <a:lnTo>
                    <a:pt x="862406" y="654056"/>
                  </a:lnTo>
                  <a:lnTo>
                    <a:pt x="859180" y="660551"/>
                  </a:lnTo>
                  <a:lnTo>
                    <a:pt x="855903" y="666995"/>
                  </a:lnTo>
                  <a:lnTo>
                    <a:pt x="852690" y="673502"/>
                  </a:lnTo>
                  <a:lnTo>
                    <a:pt x="849414" y="679946"/>
                  </a:lnTo>
                  <a:lnTo>
                    <a:pt x="852690" y="686441"/>
                  </a:lnTo>
                  <a:lnTo>
                    <a:pt x="868959" y="692898"/>
                  </a:lnTo>
                  <a:lnTo>
                    <a:pt x="891730" y="702615"/>
                  </a:lnTo>
                  <a:lnTo>
                    <a:pt x="930770" y="709122"/>
                  </a:lnTo>
                  <a:lnTo>
                    <a:pt x="973086" y="712344"/>
                  </a:lnTo>
                  <a:lnTo>
                    <a:pt x="1015403" y="705849"/>
                  </a:lnTo>
                  <a:lnTo>
                    <a:pt x="1054442" y="696170"/>
                  </a:lnTo>
                  <a:lnTo>
                    <a:pt x="1083716" y="686441"/>
                  </a:lnTo>
                  <a:lnTo>
                    <a:pt x="1106487" y="679946"/>
                  </a:lnTo>
                  <a:lnTo>
                    <a:pt x="1126032" y="679946"/>
                  </a:lnTo>
                  <a:lnTo>
                    <a:pt x="1096759" y="679946"/>
                  </a:lnTo>
                  <a:lnTo>
                    <a:pt x="1057668" y="673502"/>
                  </a:lnTo>
                  <a:lnTo>
                    <a:pt x="1041400" y="670230"/>
                  </a:lnTo>
                  <a:lnTo>
                    <a:pt x="1028395" y="666995"/>
                  </a:lnTo>
                  <a:lnTo>
                    <a:pt x="1018628" y="670230"/>
                  </a:lnTo>
                  <a:lnTo>
                    <a:pt x="1008849" y="673502"/>
                  </a:lnTo>
                  <a:lnTo>
                    <a:pt x="999134" y="676724"/>
                  </a:lnTo>
                  <a:lnTo>
                    <a:pt x="992581" y="679946"/>
                  </a:lnTo>
                  <a:lnTo>
                    <a:pt x="989355" y="673502"/>
                  </a:lnTo>
                  <a:lnTo>
                    <a:pt x="992581" y="666995"/>
                  </a:lnTo>
                  <a:lnTo>
                    <a:pt x="1002360" y="660551"/>
                  </a:lnTo>
                  <a:lnTo>
                    <a:pt x="1008849" y="650821"/>
                  </a:lnTo>
                  <a:lnTo>
                    <a:pt x="1015403" y="644327"/>
                  </a:lnTo>
                  <a:lnTo>
                    <a:pt x="1021905" y="637882"/>
                  </a:lnTo>
                  <a:lnTo>
                    <a:pt x="1028395" y="631375"/>
                  </a:lnTo>
                  <a:lnTo>
                    <a:pt x="1038174" y="624931"/>
                  </a:lnTo>
                  <a:lnTo>
                    <a:pt x="1047953" y="618436"/>
                  </a:lnTo>
                  <a:lnTo>
                    <a:pt x="1057668" y="611979"/>
                  </a:lnTo>
                  <a:lnTo>
                    <a:pt x="1064221" y="602263"/>
                  </a:lnTo>
                  <a:lnTo>
                    <a:pt x="1070711" y="595755"/>
                  </a:lnTo>
                  <a:lnTo>
                    <a:pt x="1083716" y="586089"/>
                  </a:lnTo>
                  <a:lnTo>
                    <a:pt x="1093482" y="579582"/>
                  </a:lnTo>
                  <a:lnTo>
                    <a:pt x="1103261" y="576360"/>
                  </a:lnTo>
                  <a:lnTo>
                    <a:pt x="1109764" y="579582"/>
                  </a:lnTo>
                  <a:lnTo>
                    <a:pt x="1109764" y="621658"/>
                  </a:lnTo>
                  <a:lnTo>
                    <a:pt x="1106487" y="631375"/>
                  </a:lnTo>
                  <a:lnTo>
                    <a:pt x="1103261" y="641104"/>
                  </a:lnTo>
                  <a:lnTo>
                    <a:pt x="1099985" y="647599"/>
                  </a:lnTo>
                  <a:lnTo>
                    <a:pt x="1096759" y="650821"/>
                  </a:lnTo>
                  <a:lnTo>
                    <a:pt x="1096759" y="657278"/>
                  </a:lnTo>
                  <a:lnTo>
                    <a:pt x="1096759" y="621658"/>
                  </a:lnTo>
                  <a:lnTo>
                    <a:pt x="1099985" y="611979"/>
                  </a:lnTo>
                  <a:lnTo>
                    <a:pt x="1103261" y="602263"/>
                  </a:lnTo>
                  <a:lnTo>
                    <a:pt x="1106487" y="592533"/>
                  </a:lnTo>
                  <a:lnTo>
                    <a:pt x="1109764" y="582816"/>
                  </a:lnTo>
                  <a:lnTo>
                    <a:pt x="1106487" y="573087"/>
                  </a:lnTo>
                  <a:lnTo>
                    <a:pt x="1099985" y="569865"/>
                  </a:lnTo>
                  <a:lnTo>
                    <a:pt x="1090218" y="569865"/>
                  </a:lnTo>
                  <a:lnTo>
                    <a:pt x="1073937" y="576360"/>
                  </a:lnTo>
                  <a:lnTo>
                    <a:pt x="1060945" y="586089"/>
                  </a:lnTo>
                  <a:lnTo>
                    <a:pt x="1051166" y="592533"/>
                  </a:lnTo>
                  <a:lnTo>
                    <a:pt x="1047953" y="605485"/>
                  </a:lnTo>
                  <a:lnTo>
                    <a:pt x="1051166" y="615202"/>
                  </a:lnTo>
                  <a:lnTo>
                    <a:pt x="1054442" y="624931"/>
                  </a:lnTo>
                  <a:lnTo>
                    <a:pt x="1060945" y="634648"/>
                  </a:lnTo>
                  <a:lnTo>
                    <a:pt x="1064221" y="637882"/>
                  </a:lnTo>
                  <a:lnTo>
                    <a:pt x="1064221" y="641104"/>
                  </a:lnTo>
                  <a:lnTo>
                    <a:pt x="1028395" y="641104"/>
                  </a:lnTo>
                  <a:lnTo>
                    <a:pt x="1005636" y="644327"/>
                  </a:lnTo>
                  <a:lnTo>
                    <a:pt x="979589" y="647599"/>
                  </a:lnTo>
                  <a:lnTo>
                    <a:pt x="947038" y="654056"/>
                  </a:lnTo>
                  <a:lnTo>
                    <a:pt x="927493" y="663773"/>
                  </a:lnTo>
                  <a:lnTo>
                    <a:pt x="907999" y="666995"/>
                  </a:lnTo>
                  <a:lnTo>
                    <a:pt x="888453" y="602263"/>
                  </a:lnTo>
                  <a:lnTo>
                    <a:pt x="907999" y="563421"/>
                  </a:lnTo>
                  <a:lnTo>
                    <a:pt x="920991" y="556914"/>
                  </a:lnTo>
                  <a:lnTo>
                    <a:pt x="930770" y="556914"/>
                  </a:lnTo>
                  <a:lnTo>
                    <a:pt x="937272" y="560136"/>
                  </a:lnTo>
                  <a:lnTo>
                    <a:pt x="940536" y="569865"/>
                  </a:lnTo>
                  <a:lnTo>
                    <a:pt x="940536" y="686441"/>
                  </a:lnTo>
                  <a:lnTo>
                    <a:pt x="934046" y="689676"/>
                  </a:lnTo>
                  <a:lnTo>
                    <a:pt x="927493" y="692898"/>
                  </a:lnTo>
                  <a:lnTo>
                    <a:pt x="917778" y="686441"/>
                  </a:lnTo>
                  <a:lnTo>
                    <a:pt x="904722" y="673502"/>
                  </a:lnTo>
                  <a:lnTo>
                    <a:pt x="898220" y="657278"/>
                  </a:lnTo>
                  <a:lnTo>
                    <a:pt x="885228" y="599028"/>
                  </a:lnTo>
                  <a:lnTo>
                    <a:pt x="885228" y="560136"/>
                  </a:lnTo>
                  <a:lnTo>
                    <a:pt x="891730" y="573087"/>
                  </a:lnTo>
                  <a:lnTo>
                    <a:pt x="894956" y="589311"/>
                  </a:lnTo>
                  <a:lnTo>
                    <a:pt x="898220" y="608707"/>
                  </a:lnTo>
                  <a:lnTo>
                    <a:pt x="901496" y="628153"/>
                  </a:lnTo>
                  <a:lnTo>
                    <a:pt x="904722" y="647599"/>
                  </a:lnTo>
                  <a:lnTo>
                    <a:pt x="907999" y="663773"/>
                  </a:lnTo>
                  <a:lnTo>
                    <a:pt x="911225" y="673502"/>
                  </a:lnTo>
                  <a:lnTo>
                    <a:pt x="917778" y="679946"/>
                  </a:lnTo>
                  <a:lnTo>
                    <a:pt x="924267" y="679946"/>
                  </a:lnTo>
                  <a:lnTo>
                    <a:pt x="930770" y="676724"/>
                  </a:lnTo>
                  <a:lnTo>
                    <a:pt x="940536" y="670230"/>
                  </a:lnTo>
                  <a:lnTo>
                    <a:pt x="947038" y="660551"/>
                  </a:lnTo>
                  <a:lnTo>
                    <a:pt x="950315" y="647599"/>
                  </a:lnTo>
                  <a:lnTo>
                    <a:pt x="956817" y="628153"/>
                  </a:lnTo>
                  <a:lnTo>
                    <a:pt x="960043" y="608707"/>
                  </a:lnTo>
                  <a:lnTo>
                    <a:pt x="966584" y="586089"/>
                  </a:lnTo>
                  <a:lnTo>
                    <a:pt x="973086" y="563421"/>
                  </a:lnTo>
                  <a:lnTo>
                    <a:pt x="979589" y="547197"/>
                  </a:lnTo>
                  <a:lnTo>
                    <a:pt x="986078" y="534245"/>
                  </a:lnTo>
                  <a:lnTo>
                    <a:pt x="989355" y="534245"/>
                  </a:lnTo>
                  <a:lnTo>
                    <a:pt x="992581" y="540740"/>
                  </a:lnTo>
                  <a:lnTo>
                    <a:pt x="992581" y="556914"/>
                  </a:lnTo>
                  <a:lnTo>
                    <a:pt x="989355" y="576360"/>
                  </a:lnTo>
                  <a:lnTo>
                    <a:pt x="986078" y="592533"/>
                  </a:lnTo>
                  <a:lnTo>
                    <a:pt x="982865" y="608707"/>
                  </a:lnTo>
                  <a:lnTo>
                    <a:pt x="979589" y="621658"/>
                  </a:lnTo>
                  <a:lnTo>
                    <a:pt x="982865" y="631375"/>
                  </a:lnTo>
                  <a:lnTo>
                    <a:pt x="989355" y="634648"/>
                  </a:lnTo>
                  <a:lnTo>
                    <a:pt x="1002360" y="634648"/>
                  </a:lnTo>
                  <a:lnTo>
                    <a:pt x="1034897" y="615202"/>
                  </a:lnTo>
                  <a:lnTo>
                    <a:pt x="1047953" y="608707"/>
                  </a:lnTo>
                  <a:lnTo>
                    <a:pt x="1054442" y="605485"/>
                  </a:lnTo>
                  <a:lnTo>
                    <a:pt x="1054442" y="611979"/>
                  </a:lnTo>
                  <a:lnTo>
                    <a:pt x="1051166" y="621658"/>
                  </a:lnTo>
                  <a:lnTo>
                    <a:pt x="1047953" y="634648"/>
                  </a:lnTo>
                  <a:lnTo>
                    <a:pt x="1044676" y="641104"/>
                  </a:lnTo>
                  <a:lnTo>
                    <a:pt x="1047953" y="637882"/>
                  </a:lnTo>
                  <a:lnTo>
                    <a:pt x="1054442" y="631375"/>
                  </a:lnTo>
                  <a:lnTo>
                    <a:pt x="1060945" y="624931"/>
                  </a:lnTo>
                  <a:lnTo>
                    <a:pt x="1073937" y="618436"/>
                  </a:lnTo>
                  <a:lnTo>
                    <a:pt x="1083716" y="608707"/>
                  </a:lnTo>
                  <a:lnTo>
                    <a:pt x="1090218" y="595755"/>
                  </a:lnTo>
                  <a:lnTo>
                    <a:pt x="1103261" y="586089"/>
                  </a:lnTo>
                  <a:lnTo>
                    <a:pt x="1113040" y="579582"/>
                  </a:lnTo>
                  <a:lnTo>
                    <a:pt x="1126032" y="573087"/>
                  </a:lnTo>
                  <a:lnTo>
                    <a:pt x="1142301" y="566643"/>
                  </a:lnTo>
                  <a:lnTo>
                    <a:pt x="1155306" y="560136"/>
                  </a:lnTo>
                  <a:lnTo>
                    <a:pt x="1161846" y="553691"/>
                  </a:lnTo>
                  <a:lnTo>
                    <a:pt x="1155306" y="560136"/>
                  </a:lnTo>
                  <a:lnTo>
                    <a:pt x="1139024" y="573087"/>
                  </a:lnTo>
                  <a:lnTo>
                    <a:pt x="1122756" y="592533"/>
                  </a:lnTo>
                  <a:lnTo>
                    <a:pt x="1103261" y="611979"/>
                  </a:lnTo>
                  <a:lnTo>
                    <a:pt x="1086992" y="631375"/>
                  </a:lnTo>
                  <a:lnTo>
                    <a:pt x="1077214" y="647599"/>
                  </a:lnTo>
                  <a:lnTo>
                    <a:pt x="1067447" y="657278"/>
                  </a:lnTo>
                  <a:lnTo>
                    <a:pt x="1060945" y="663773"/>
                  </a:lnTo>
                  <a:lnTo>
                    <a:pt x="1051166" y="666995"/>
                  </a:lnTo>
                  <a:lnTo>
                    <a:pt x="1038174" y="666995"/>
                  </a:lnTo>
                  <a:lnTo>
                    <a:pt x="1028395" y="663773"/>
                  </a:lnTo>
                  <a:lnTo>
                    <a:pt x="1021905" y="660551"/>
                  </a:lnTo>
                  <a:lnTo>
                    <a:pt x="1018628" y="654056"/>
                  </a:lnTo>
                  <a:lnTo>
                    <a:pt x="1018628" y="631375"/>
                  </a:lnTo>
                  <a:lnTo>
                    <a:pt x="1038174" y="589311"/>
                  </a:lnTo>
                  <a:lnTo>
                    <a:pt x="1067447" y="569865"/>
                  </a:lnTo>
                  <a:lnTo>
                    <a:pt x="1070711" y="569865"/>
                  </a:lnTo>
                  <a:lnTo>
                    <a:pt x="1073937" y="573087"/>
                  </a:lnTo>
                  <a:lnTo>
                    <a:pt x="1080490" y="579582"/>
                  </a:lnTo>
                  <a:lnTo>
                    <a:pt x="1086992" y="582816"/>
                  </a:lnTo>
                  <a:lnTo>
                    <a:pt x="1093482" y="589311"/>
                  </a:lnTo>
                  <a:lnTo>
                    <a:pt x="1096759" y="599028"/>
                  </a:lnTo>
                  <a:lnTo>
                    <a:pt x="1096759" y="618436"/>
                  </a:lnTo>
                  <a:lnTo>
                    <a:pt x="1103261" y="624931"/>
                  </a:lnTo>
                  <a:lnTo>
                    <a:pt x="1129309" y="654056"/>
                  </a:lnTo>
                  <a:lnTo>
                    <a:pt x="1132535" y="663773"/>
                  </a:lnTo>
                  <a:lnTo>
                    <a:pt x="1139024" y="670230"/>
                  </a:lnTo>
                  <a:lnTo>
                    <a:pt x="1145578" y="689676"/>
                  </a:lnTo>
                  <a:lnTo>
                    <a:pt x="1148803" y="696170"/>
                  </a:lnTo>
                  <a:lnTo>
                    <a:pt x="1148803" y="709122"/>
                  </a:lnTo>
                  <a:lnTo>
                    <a:pt x="1145578" y="715566"/>
                  </a:lnTo>
                  <a:lnTo>
                    <a:pt x="1129309" y="715566"/>
                  </a:lnTo>
                  <a:lnTo>
                    <a:pt x="1116253" y="702615"/>
                  </a:lnTo>
                  <a:lnTo>
                    <a:pt x="1106487" y="692898"/>
                  </a:lnTo>
                  <a:lnTo>
                    <a:pt x="1093482" y="673502"/>
                  </a:lnTo>
                  <a:lnTo>
                    <a:pt x="1077214" y="631375"/>
                  </a:lnTo>
                  <a:lnTo>
                    <a:pt x="1054442" y="586089"/>
                  </a:lnTo>
                  <a:lnTo>
                    <a:pt x="1028395" y="540740"/>
                  </a:lnTo>
                  <a:lnTo>
                    <a:pt x="1008849" y="505120"/>
                  </a:lnTo>
                  <a:lnTo>
                    <a:pt x="995857" y="488947"/>
                  </a:lnTo>
                  <a:lnTo>
                    <a:pt x="992581" y="482452"/>
                  </a:lnTo>
                  <a:lnTo>
                    <a:pt x="992581" y="450054"/>
                  </a:lnTo>
                  <a:lnTo>
                    <a:pt x="992581" y="569865"/>
                  </a:lnTo>
                  <a:lnTo>
                    <a:pt x="999134" y="589311"/>
                  </a:lnTo>
                  <a:lnTo>
                    <a:pt x="1005636" y="615202"/>
                  </a:lnTo>
                  <a:lnTo>
                    <a:pt x="1015403" y="634648"/>
                  </a:lnTo>
                  <a:lnTo>
                    <a:pt x="1028395" y="647599"/>
                  </a:lnTo>
                  <a:lnTo>
                    <a:pt x="1034897" y="657278"/>
                  </a:lnTo>
                  <a:lnTo>
                    <a:pt x="1041400" y="660551"/>
                  </a:lnTo>
                  <a:lnTo>
                    <a:pt x="1044676" y="666995"/>
                  </a:lnTo>
                  <a:lnTo>
                    <a:pt x="1047953" y="673502"/>
                  </a:lnTo>
                  <a:lnTo>
                    <a:pt x="1051166" y="670230"/>
                  </a:lnTo>
                  <a:lnTo>
                    <a:pt x="1054442" y="654056"/>
                  </a:lnTo>
                  <a:lnTo>
                    <a:pt x="1057668" y="624931"/>
                  </a:lnTo>
                  <a:lnTo>
                    <a:pt x="1057668" y="566643"/>
                  </a:lnTo>
                  <a:lnTo>
                    <a:pt x="1051166" y="501898"/>
                  </a:lnTo>
                  <a:lnTo>
                    <a:pt x="1041400" y="417707"/>
                  </a:lnTo>
                  <a:lnTo>
                    <a:pt x="1025131" y="330256"/>
                  </a:lnTo>
                  <a:lnTo>
                    <a:pt x="1008849" y="272006"/>
                  </a:lnTo>
                  <a:lnTo>
                    <a:pt x="999134" y="216940"/>
                  </a:lnTo>
                  <a:lnTo>
                    <a:pt x="992581" y="197494"/>
                  </a:lnTo>
                  <a:lnTo>
                    <a:pt x="989355" y="197494"/>
                  </a:lnTo>
                  <a:lnTo>
                    <a:pt x="979589" y="252560"/>
                  </a:lnTo>
                  <a:lnTo>
                    <a:pt x="973086" y="307626"/>
                  </a:lnTo>
                  <a:lnTo>
                    <a:pt x="969810" y="372371"/>
                  </a:lnTo>
                  <a:lnTo>
                    <a:pt x="966584" y="440388"/>
                  </a:lnTo>
                  <a:lnTo>
                    <a:pt x="966584" y="773854"/>
                  </a:lnTo>
                  <a:lnTo>
                    <a:pt x="966584" y="582816"/>
                  </a:lnTo>
                  <a:lnTo>
                    <a:pt x="953541" y="453327"/>
                  </a:lnTo>
                  <a:lnTo>
                    <a:pt x="934046" y="330256"/>
                  </a:lnTo>
                  <a:lnTo>
                    <a:pt x="907999" y="213718"/>
                  </a:lnTo>
                  <a:lnTo>
                    <a:pt x="878674" y="106859"/>
                  </a:lnTo>
                  <a:lnTo>
                    <a:pt x="862406" y="61522"/>
                  </a:lnTo>
                  <a:lnTo>
                    <a:pt x="852690" y="22668"/>
                  </a:lnTo>
                  <a:lnTo>
                    <a:pt x="852690" y="6494"/>
                  </a:lnTo>
                  <a:lnTo>
                    <a:pt x="859180" y="0"/>
                  </a:lnTo>
                  <a:lnTo>
                    <a:pt x="885228" y="48571"/>
                  </a:lnTo>
                  <a:lnTo>
                    <a:pt x="891730" y="126305"/>
                  </a:lnTo>
                  <a:lnTo>
                    <a:pt x="911225" y="181320"/>
                  </a:lnTo>
                  <a:lnTo>
                    <a:pt x="940536" y="233114"/>
                  </a:lnTo>
                  <a:lnTo>
                    <a:pt x="973086" y="284958"/>
                  </a:lnTo>
                  <a:lnTo>
                    <a:pt x="1015403" y="352924"/>
                  </a:lnTo>
                  <a:lnTo>
                    <a:pt x="1041400" y="401496"/>
                  </a:lnTo>
                  <a:lnTo>
                    <a:pt x="1057668" y="446832"/>
                  </a:lnTo>
                  <a:lnTo>
                    <a:pt x="1073937" y="488947"/>
                  </a:lnTo>
                  <a:lnTo>
                    <a:pt x="1077214" y="514850"/>
                  </a:lnTo>
                  <a:lnTo>
                    <a:pt x="1080490" y="550469"/>
                  </a:lnTo>
                  <a:lnTo>
                    <a:pt x="1080490" y="595755"/>
                  </a:lnTo>
                  <a:lnTo>
                    <a:pt x="1070711" y="641104"/>
                  </a:lnTo>
                  <a:lnTo>
                    <a:pt x="1057668" y="683219"/>
                  </a:lnTo>
                  <a:lnTo>
                    <a:pt x="1041400" y="718839"/>
                  </a:lnTo>
                  <a:lnTo>
                    <a:pt x="1021905" y="731790"/>
                  </a:lnTo>
                  <a:lnTo>
                    <a:pt x="989355" y="705849"/>
                  </a:lnTo>
                  <a:lnTo>
                    <a:pt x="940536" y="647599"/>
                  </a:lnTo>
                  <a:lnTo>
                    <a:pt x="878674" y="573087"/>
                  </a:lnTo>
                  <a:lnTo>
                    <a:pt x="813587" y="498625"/>
                  </a:lnTo>
                  <a:lnTo>
                    <a:pt x="748499" y="453327"/>
                  </a:lnTo>
                  <a:lnTo>
                    <a:pt x="686688" y="430659"/>
                  </a:lnTo>
                  <a:lnTo>
                    <a:pt x="569518" y="391817"/>
                  </a:lnTo>
                  <a:lnTo>
                    <a:pt x="419836" y="343195"/>
                  </a:lnTo>
                  <a:lnTo>
                    <a:pt x="270116" y="284958"/>
                  </a:lnTo>
                  <a:lnTo>
                    <a:pt x="117170" y="220162"/>
                  </a:lnTo>
                  <a:lnTo>
                    <a:pt x="35813" y="178098"/>
                  </a:lnTo>
                  <a:lnTo>
                    <a:pt x="3276" y="152208"/>
                  </a:lnTo>
                  <a:lnTo>
                    <a:pt x="0" y="135984"/>
                  </a:lnTo>
                  <a:lnTo>
                    <a:pt x="22821" y="126305"/>
                  </a:lnTo>
                  <a:lnTo>
                    <a:pt x="91135" y="113353"/>
                  </a:lnTo>
                  <a:lnTo>
                    <a:pt x="208305" y="100364"/>
                  </a:lnTo>
                  <a:lnTo>
                    <a:pt x="380796" y="110081"/>
                  </a:lnTo>
                  <a:lnTo>
                    <a:pt x="602056" y="145701"/>
                  </a:lnTo>
                  <a:lnTo>
                    <a:pt x="846137" y="220162"/>
                  </a:lnTo>
                  <a:lnTo>
                    <a:pt x="1054442" y="307626"/>
                  </a:lnTo>
                  <a:lnTo>
                    <a:pt x="1230160" y="401496"/>
                  </a:lnTo>
                  <a:lnTo>
                    <a:pt x="1363611" y="495403"/>
                  </a:lnTo>
                  <a:lnTo>
                    <a:pt x="1448193" y="589311"/>
                  </a:lnTo>
                  <a:lnTo>
                    <a:pt x="1519834" y="683219"/>
                  </a:lnTo>
                  <a:lnTo>
                    <a:pt x="1558874" y="757681"/>
                  </a:lnTo>
                  <a:lnTo>
                    <a:pt x="1584921" y="819203"/>
                  </a:lnTo>
                  <a:lnTo>
                    <a:pt x="1591411" y="851550"/>
                  </a:lnTo>
                  <a:lnTo>
                    <a:pt x="1588147" y="877491"/>
                  </a:lnTo>
                  <a:lnTo>
                    <a:pt x="1571866" y="900109"/>
                  </a:lnTo>
                  <a:lnTo>
                    <a:pt x="1510055" y="916333"/>
                  </a:lnTo>
                  <a:lnTo>
                    <a:pt x="1399374" y="929285"/>
                  </a:lnTo>
                  <a:lnTo>
                    <a:pt x="1236662" y="939001"/>
                  </a:lnTo>
                  <a:lnTo>
                    <a:pt x="1057668" y="935729"/>
                  </a:lnTo>
                  <a:lnTo>
                    <a:pt x="904722" y="916333"/>
                  </a:lnTo>
                  <a:lnTo>
                    <a:pt x="777824" y="864540"/>
                  </a:lnTo>
                  <a:lnTo>
                    <a:pt x="696468" y="793300"/>
                  </a:lnTo>
                  <a:lnTo>
                    <a:pt x="637870" y="715566"/>
                  </a:lnTo>
                  <a:lnTo>
                    <a:pt x="602056" y="637882"/>
                  </a:lnTo>
                  <a:lnTo>
                    <a:pt x="598830" y="592533"/>
                  </a:lnTo>
                  <a:lnTo>
                    <a:pt x="654151" y="556914"/>
                  </a:lnTo>
                  <a:lnTo>
                    <a:pt x="702957" y="563421"/>
                  </a:lnTo>
                  <a:lnTo>
                    <a:pt x="774547" y="576360"/>
                  </a:lnTo>
                  <a:lnTo>
                    <a:pt x="875461" y="605485"/>
                  </a:lnTo>
                  <a:lnTo>
                    <a:pt x="953541" y="637882"/>
                  </a:lnTo>
                  <a:lnTo>
                    <a:pt x="1034897" y="679946"/>
                  </a:lnTo>
                  <a:lnTo>
                    <a:pt x="1083716" y="718839"/>
                  </a:lnTo>
                  <a:lnTo>
                    <a:pt x="979589" y="657278"/>
                  </a:lnTo>
                  <a:lnTo>
                    <a:pt x="901496" y="586089"/>
                  </a:lnTo>
                  <a:lnTo>
                    <a:pt x="836409" y="527801"/>
                  </a:lnTo>
                  <a:lnTo>
                    <a:pt x="797318" y="479230"/>
                  </a:lnTo>
                  <a:lnTo>
                    <a:pt x="803871" y="466278"/>
                  </a:lnTo>
                  <a:lnTo>
                    <a:pt x="813587" y="456562"/>
                  </a:lnTo>
                  <a:lnTo>
                    <a:pt x="846137" y="450054"/>
                  </a:lnTo>
                  <a:lnTo>
                    <a:pt x="914501" y="453327"/>
                  </a:lnTo>
                  <a:lnTo>
                    <a:pt x="992581" y="469500"/>
                  </a:lnTo>
                  <a:lnTo>
                    <a:pt x="1086992" y="501898"/>
                  </a:lnTo>
                  <a:lnTo>
                    <a:pt x="1171575" y="540740"/>
                  </a:lnTo>
                  <a:lnTo>
                    <a:pt x="1230160" y="586089"/>
                  </a:lnTo>
                  <a:lnTo>
                    <a:pt x="1272476" y="621658"/>
                  </a:lnTo>
                  <a:lnTo>
                    <a:pt x="1314792" y="673502"/>
                  </a:lnTo>
                  <a:lnTo>
                    <a:pt x="1318018" y="686441"/>
                  </a:lnTo>
                  <a:lnTo>
                    <a:pt x="1298524" y="699393"/>
                  </a:lnTo>
                  <a:lnTo>
                    <a:pt x="1210665" y="689676"/>
                  </a:lnTo>
                  <a:lnTo>
                    <a:pt x="1070711" y="654056"/>
                  </a:lnTo>
                  <a:lnTo>
                    <a:pt x="917778" y="615202"/>
                  </a:lnTo>
                  <a:lnTo>
                    <a:pt x="777824" y="569865"/>
                  </a:lnTo>
                  <a:lnTo>
                    <a:pt x="706234" y="537518"/>
                  </a:lnTo>
                  <a:lnTo>
                    <a:pt x="686688" y="521294"/>
                  </a:lnTo>
                  <a:lnTo>
                    <a:pt x="680186" y="505120"/>
                  </a:lnTo>
                  <a:lnTo>
                    <a:pt x="680186" y="492181"/>
                  </a:lnTo>
                  <a:lnTo>
                    <a:pt x="745286" y="475957"/>
                  </a:lnTo>
                  <a:lnTo>
                    <a:pt x="849414" y="472723"/>
                  </a:lnTo>
                  <a:lnTo>
                    <a:pt x="1015403" y="501898"/>
                  </a:lnTo>
                  <a:lnTo>
                    <a:pt x="1246428" y="573087"/>
                  </a:lnTo>
                  <a:lnTo>
                    <a:pt x="1457972" y="689676"/>
                  </a:lnTo>
                  <a:lnTo>
                    <a:pt x="1695551" y="832155"/>
                  </a:lnTo>
                  <a:lnTo>
                    <a:pt x="1877809" y="951953"/>
                  </a:lnTo>
                  <a:lnTo>
                    <a:pt x="1994941" y="1036144"/>
                  </a:lnTo>
                  <a:lnTo>
                    <a:pt x="2063305" y="1081430"/>
                  </a:lnTo>
                  <a:lnTo>
                    <a:pt x="2050249" y="1087937"/>
                  </a:lnTo>
                  <a:lnTo>
                    <a:pt x="2024265" y="1084715"/>
                  </a:lnTo>
                  <a:lnTo>
                    <a:pt x="1942896" y="1062034"/>
                  </a:lnTo>
                  <a:lnTo>
                    <a:pt x="1802955" y="1006968"/>
                  </a:lnTo>
                  <a:lnTo>
                    <a:pt x="1588147" y="887170"/>
                  </a:lnTo>
                  <a:lnTo>
                    <a:pt x="1340840" y="741456"/>
                  </a:lnTo>
                  <a:lnTo>
                    <a:pt x="1132535" y="602263"/>
                  </a:lnTo>
                  <a:lnTo>
                    <a:pt x="969810" y="488947"/>
                  </a:lnTo>
                  <a:lnTo>
                    <a:pt x="888453" y="433881"/>
                  </a:lnTo>
                  <a:lnTo>
                    <a:pt x="839635" y="404768"/>
                  </a:lnTo>
                  <a:lnTo>
                    <a:pt x="807097" y="385322"/>
                  </a:lnTo>
                  <a:lnTo>
                    <a:pt x="842911" y="378815"/>
                  </a:lnTo>
                  <a:lnTo>
                    <a:pt x="904722" y="391817"/>
                  </a:lnTo>
                  <a:lnTo>
                    <a:pt x="1021905" y="424164"/>
                  </a:lnTo>
                  <a:lnTo>
                    <a:pt x="1184617" y="492181"/>
                  </a:lnTo>
                  <a:lnTo>
                    <a:pt x="1324571" y="579582"/>
                  </a:lnTo>
                  <a:lnTo>
                    <a:pt x="1451470" y="663773"/>
                  </a:lnTo>
                  <a:lnTo>
                    <a:pt x="1529549" y="735012"/>
                  </a:lnTo>
                  <a:lnTo>
                    <a:pt x="1562100" y="773854"/>
                  </a:lnTo>
                  <a:lnTo>
                    <a:pt x="1558874" y="786806"/>
                  </a:lnTo>
                  <a:lnTo>
                    <a:pt x="1539328" y="786806"/>
                  </a:lnTo>
                  <a:lnTo>
                    <a:pt x="1500289" y="767410"/>
                  </a:lnTo>
                  <a:lnTo>
                    <a:pt x="1337564" y="666995"/>
                  </a:lnTo>
                  <a:lnTo>
                    <a:pt x="1139024" y="553691"/>
                  </a:lnTo>
                  <a:lnTo>
                    <a:pt x="934046" y="433881"/>
                  </a:lnTo>
                  <a:lnTo>
                    <a:pt x="742010" y="320577"/>
                  </a:lnTo>
                  <a:lnTo>
                    <a:pt x="670420" y="278463"/>
                  </a:lnTo>
                  <a:lnTo>
                    <a:pt x="641146" y="246065"/>
                  </a:lnTo>
                  <a:lnTo>
                    <a:pt x="657428" y="242843"/>
                  </a:lnTo>
                  <a:lnTo>
                    <a:pt x="693191" y="255782"/>
                  </a:lnTo>
                  <a:lnTo>
                    <a:pt x="784326" y="307626"/>
                  </a:lnTo>
                  <a:lnTo>
                    <a:pt x="894956" y="375593"/>
                  </a:lnTo>
                  <a:lnTo>
                    <a:pt x="1031671" y="495403"/>
                  </a:lnTo>
                  <a:lnTo>
                    <a:pt x="1187843" y="644327"/>
                  </a:lnTo>
                  <a:lnTo>
                    <a:pt x="1337564" y="793300"/>
                  </a:lnTo>
                  <a:lnTo>
                    <a:pt x="1474241" y="939001"/>
                  </a:lnTo>
                  <a:lnTo>
                    <a:pt x="1558874" y="1026414"/>
                  </a:lnTo>
                  <a:lnTo>
                    <a:pt x="1610918" y="1087937"/>
                  </a:lnTo>
                  <a:lnTo>
                    <a:pt x="1614182" y="1117050"/>
                  </a:lnTo>
                  <a:lnTo>
                    <a:pt x="1581645" y="1136508"/>
                  </a:lnTo>
                  <a:lnTo>
                    <a:pt x="1506778" y="1126779"/>
                  </a:lnTo>
                  <a:lnTo>
                    <a:pt x="1350568" y="1074986"/>
                  </a:lnTo>
                  <a:lnTo>
                    <a:pt x="1174851" y="1013476"/>
                  </a:lnTo>
                  <a:lnTo>
                    <a:pt x="1012126" y="935729"/>
                  </a:lnTo>
                  <a:lnTo>
                    <a:pt x="885228" y="864540"/>
                  </a:lnTo>
                  <a:lnTo>
                    <a:pt x="829868" y="806252"/>
                  </a:lnTo>
                  <a:lnTo>
                    <a:pt x="797318" y="751186"/>
                  </a:lnTo>
                  <a:lnTo>
                    <a:pt x="781049" y="705849"/>
                  </a:lnTo>
                  <a:lnTo>
                    <a:pt x="771321" y="676724"/>
                  </a:lnTo>
                  <a:lnTo>
                    <a:pt x="816863" y="696170"/>
                  </a:lnTo>
                  <a:lnTo>
                    <a:pt x="934046" y="767410"/>
                  </a:lnTo>
                  <a:lnTo>
                    <a:pt x="1178128" y="896887"/>
                  </a:lnTo>
                  <a:lnTo>
                    <a:pt x="1441691" y="1042588"/>
                  </a:lnTo>
                  <a:lnTo>
                    <a:pt x="1669503" y="1165621"/>
                  </a:lnTo>
                  <a:lnTo>
                    <a:pt x="1825726" y="1246590"/>
                  </a:lnTo>
                  <a:lnTo>
                    <a:pt x="1851761" y="1275702"/>
                  </a:lnTo>
                  <a:lnTo>
                    <a:pt x="1848497" y="1285432"/>
                  </a:lnTo>
                  <a:lnTo>
                    <a:pt x="1819224" y="1278975"/>
                  </a:lnTo>
                  <a:lnTo>
                    <a:pt x="1708543" y="1220687"/>
                  </a:lnTo>
                  <a:lnTo>
                    <a:pt x="1467739" y="1120335"/>
                  </a:lnTo>
                  <a:lnTo>
                    <a:pt x="1223657" y="1006968"/>
                  </a:lnTo>
                  <a:lnTo>
                    <a:pt x="982865" y="890443"/>
                  </a:lnTo>
                  <a:lnTo>
                    <a:pt x="820140" y="815981"/>
                  </a:lnTo>
                  <a:lnTo>
                    <a:pt x="787603" y="780361"/>
                  </a:lnTo>
                  <a:lnTo>
                    <a:pt x="761555" y="754408"/>
                  </a:lnTo>
                  <a:lnTo>
                    <a:pt x="745286" y="728518"/>
                  </a:lnTo>
                  <a:lnTo>
                    <a:pt x="725728" y="702615"/>
                  </a:lnTo>
                  <a:lnTo>
                    <a:pt x="709460" y="673502"/>
                  </a:lnTo>
                  <a:lnTo>
                    <a:pt x="699693" y="641104"/>
                  </a:lnTo>
                  <a:lnTo>
                    <a:pt x="693191" y="615202"/>
                  </a:lnTo>
                </a:path>
              </a:pathLst>
            </a:custGeom>
            <a:ln w="254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09BA7954-0B44-071D-E14E-750349B03D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388" y="6044198"/>
            <a:ext cx="1268078" cy="640135"/>
          </a:xfrm>
          <a:prstGeom prst="rect">
            <a:avLst/>
          </a:prstGeom>
        </p:spPr>
      </p:pic>
      <p:sp>
        <p:nvSpPr>
          <p:cNvPr id="6" name="Espace réservé du texte 16">
            <a:extLst>
              <a:ext uri="{FF2B5EF4-FFF2-40B4-BE49-F238E27FC236}">
                <a16:creationId xmlns:a16="http://schemas.microsoft.com/office/drawing/2014/main" id="{CF57AD19-422B-B30C-3EF7-8370DBC98E8D}"/>
              </a:ext>
            </a:extLst>
          </p:cNvPr>
          <p:cNvSpPr txBox="1">
            <a:spLocks/>
          </p:cNvSpPr>
          <p:nvPr/>
        </p:nvSpPr>
        <p:spPr>
          <a:xfrm>
            <a:off x="787668" y="2302710"/>
            <a:ext cx="9802575" cy="268829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400" b="1" dirty="0">
                <a:solidFill>
                  <a:srgbClr val="C00000"/>
                </a:solidFill>
                <a:latin typeface="Bitter" panose="00000500000000000000"/>
              </a:rPr>
              <a:t>WEBINAIRE</a:t>
            </a:r>
          </a:p>
          <a:p>
            <a:pPr marL="0" indent="0" algn="ctr">
              <a:buNone/>
            </a:pPr>
            <a:r>
              <a:rPr lang="fr-FR" sz="4400" b="1" dirty="0">
                <a:solidFill>
                  <a:srgbClr val="1A1942"/>
                </a:solidFill>
                <a:latin typeface="Bitter" panose="00000500000000000000"/>
              </a:rPr>
              <a:t>Décrypter les appels à projets FSE+</a:t>
            </a:r>
          </a:p>
          <a:p>
            <a:pPr marL="0" indent="0" algn="ctr">
              <a:buNone/>
            </a:pPr>
            <a:r>
              <a:rPr lang="fr-FR" sz="2000" i="1" dirty="0">
                <a:solidFill>
                  <a:srgbClr val="1A1942"/>
                </a:solidFill>
                <a:latin typeface="Bitter" panose="00000500000000000000"/>
              </a:rPr>
              <a:t>16 avril 2026</a:t>
            </a:r>
          </a:p>
          <a:p>
            <a:pPr marL="0" indent="0" algn="ctr">
              <a:buNone/>
            </a:pPr>
            <a:endParaRPr lang="fr-FR" sz="2000" i="1" dirty="0">
              <a:solidFill>
                <a:srgbClr val="1A1942"/>
              </a:solidFill>
              <a:latin typeface="Bitter" panose="0000050000000000000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D967F6E-51C4-3EBD-D030-449E4E74C5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1589" y="6044197"/>
            <a:ext cx="2977705" cy="64013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2BD9DD1-3187-6539-D771-AC7F378DA9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0600" y="5881866"/>
            <a:ext cx="2887133" cy="96479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E5BA5-322B-14B8-3F27-9B14F9C1C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4FB3B7E-9B07-11A3-1230-36F6E4620B9B}"/>
              </a:ext>
            </a:extLst>
          </p:cNvPr>
          <p:cNvSpPr/>
          <p:nvPr/>
        </p:nvSpPr>
        <p:spPr>
          <a:xfrm>
            <a:off x="373225" y="1810139"/>
            <a:ext cx="933063" cy="214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D035942-7C55-46B1-D077-BEF8BD1E4B95}"/>
              </a:ext>
            </a:extLst>
          </p:cNvPr>
          <p:cNvSpPr txBox="1"/>
          <p:nvPr/>
        </p:nvSpPr>
        <p:spPr>
          <a:xfrm>
            <a:off x="839756" y="381652"/>
            <a:ext cx="86090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>
                    <a:lumMod val="50000"/>
                  </a:schemeClr>
                </a:solidFill>
                <a:latin typeface="Bitter"/>
              </a:rPr>
              <a:t>Un fonctionnement décentralisé du FSE+</a:t>
            </a:r>
          </a:p>
          <a:p>
            <a:endParaRPr lang="fr-F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E491069-6F41-7347-44D3-27D90E1D189E}"/>
              </a:ext>
            </a:extLst>
          </p:cNvPr>
          <p:cNvSpPr txBox="1"/>
          <p:nvPr/>
        </p:nvSpPr>
        <p:spPr>
          <a:xfrm>
            <a:off x="839756" y="1335759"/>
            <a:ext cx="972664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Bitter" panose="00000500000000000000" pitchFamily="50" charset="0"/>
              </a:rPr>
              <a:t>Le FSE+ est géré en France par l’État et les Régions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  <a:p>
            <a:r>
              <a:rPr lang="fr-FR" dirty="0">
                <a:latin typeface="Bitter" panose="00000500000000000000" pitchFamily="50" charset="0"/>
              </a:rPr>
              <a:t>	→ </a:t>
            </a:r>
            <a:r>
              <a:rPr lang="fr-FR" b="1" dirty="0">
                <a:latin typeface="Bitter" panose="00000500000000000000" pitchFamily="50" charset="0"/>
              </a:rPr>
              <a:t>65 % </a:t>
            </a:r>
            <a:r>
              <a:rPr lang="fr-FR" dirty="0">
                <a:latin typeface="Bitter" panose="00000500000000000000" pitchFamily="50" charset="0"/>
              </a:rPr>
              <a:t>de l’enveloppe sont gérés par l’État : 1/3 au niveau national	et 2/3 par 	les services déconcentrés </a:t>
            </a:r>
          </a:p>
          <a:p>
            <a:r>
              <a:rPr lang="fr-FR" dirty="0">
                <a:latin typeface="Bitter" panose="00000500000000000000" pitchFamily="50" charset="0"/>
              </a:rPr>
              <a:t>	→ </a:t>
            </a:r>
            <a:r>
              <a:rPr lang="fr-FR" b="1" dirty="0">
                <a:latin typeface="Bitter" panose="00000500000000000000" pitchFamily="50" charset="0"/>
              </a:rPr>
              <a:t>35 % </a:t>
            </a:r>
            <a:r>
              <a:rPr lang="fr-FR" dirty="0">
                <a:latin typeface="Bitter" panose="00000500000000000000" pitchFamily="50" charset="0"/>
              </a:rPr>
              <a:t>sont gérés directement par les Régions sur leurs compétences </a:t>
            </a:r>
          </a:p>
          <a:p>
            <a:endParaRPr lang="fr-FR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latin typeface="Bitter" panose="00000500000000000000" pitchFamily="50" charset="0"/>
              </a:rPr>
              <a:t>2 programmes nationaux </a:t>
            </a:r>
            <a:r>
              <a:rPr lang="fr-FR" dirty="0">
                <a:latin typeface="Bitter" panose="00000500000000000000" pitchFamily="50" charset="0"/>
              </a:rPr>
              <a:t>et </a:t>
            </a:r>
            <a:r>
              <a:rPr lang="fr-FR" b="1" dirty="0">
                <a:latin typeface="Bitter" panose="00000500000000000000" pitchFamily="50" charset="0"/>
              </a:rPr>
              <a:t>17 programmes régionaux </a:t>
            </a:r>
          </a:p>
          <a:p>
            <a:r>
              <a:rPr lang="fr-FR" b="1" dirty="0">
                <a:latin typeface="Bitter" panose="00000500000000000000" pitchFamily="50" charset="0"/>
              </a:rPr>
              <a:t>	→ </a:t>
            </a:r>
            <a:r>
              <a:rPr lang="fr-FR" dirty="0">
                <a:latin typeface="Bitter" panose="00000500000000000000" pitchFamily="50" charset="0"/>
              </a:rPr>
              <a:t>PN « Emploi, inclusion, jeunesse et compétences » piloté par la DGEFP </a:t>
            </a:r>
          </a:p>
          <a:p>
            <a:r>
              <a:rPr lang="fr-FR" b="1" dirty="0">
                <a:latin typeface="Bitter" panose="00000500000000000000" pitchFamily="50" charset="0"/>
              </a:rPr>
              <a:t>	→ </a:t>
            </a:r>
            <a:r>
              <a:rPr lang="fr-FR" dirty="0">
                <a:latin typeface="Bitter" panose="00000500000000000000" pitchFamily="50" charset="0"/>
              </a:rPr>
              <a:t>PN</a:t>
            </a:r>
            <a:r>
              <a:rPr lang="fr-FR" b="1" dirty="0">
                <a:latin typeface="Bitter" panose="00000500000000000000" pitchFamily="50" charset="0"/>
              </a:rPr>
              <a:t> </a:t>
            </a:r>
            <a:r>
              <a:rPr lang="fr-FR" dirty="0">
                <a:latin typeface="Bitter" panose="00000500000000000000" pitchFamily="50" charset="0"/>
              </a:rPr>
              <a:t>« Soutien européen à l’aide alimentaire » porté par la DGCS</a:t>
            </a:r>
          </a:p>
          <a:p>
            <a:r>
              <a:rPr lang="fr-FR" dirty="0">
                <a:latin typeface="Bitter" panose="00000500000000000000" pitchFamily="50" charset="0"/>
              </a:rPr>
              <a:t>	</a:t>
            </a:r>
            <a:r>
              <a:rPr lang="fr-FR" b="1" dirty="0">
                <a:latin typeface="Bitter" panose="00000500000000000000" pitchFamily="50" charset="0"/>
              </a:rPr>
              <a:t>→ </a:t>
            </a:r>
            <a:r>
              <a:rPr lang="fr-FR" dirty="0">
                <a:latin typeface="Bitter" panose="00000500000000000000" pitchFamily="50" charset="0"/>
              </a:rPr>
              <a:t>PR FEDER-FSE+ pilotés par les Conseils régionaux pour le renforcement des 	compétences des demandeurs d’emploi, de la création d’entreprise et de 	l’orientation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="1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Bitter" panose="00000500000000000000" pitchFamily="50" charset="0"/>
              </a:rPr>
              <a:t>Une partie de l’enveloppe nationale est déléguée à des </a:t>
            </a:r>
            <a:r>
              <a:rPr lang="fr-FR" b="1" dirty="0">
                <a:latin typeface="Bitter" panose="00000500000000000000" pitchFamily="50" charset="0"/>
              </a:rPr>
              <a:t>organismes intermédiaires</a:t>
            </a:r>
          </a:p>
          <a:p>
            <a:r>
              <a:rPr lang="fr-FR" dirty="0">
                <a:latin typeface="Bitter" panose="00000500000000000000" pitchFamily="50" charset="0"/>
              </a:rPr>
              <a:t>	→ </a:t>
            </a:r>
            <a:r>
              <a:rPr lang="fr-FR" b="1" dirty="0">
                <a:latin typeface="Bitter" panose="00000500000000000000" pitchFamily="50" charset="0"/>
              </a:rPr>
              <a:t>Nationaux</a:t>
            </a:r>
            <a:r>
              <a:rPr lang="fr-FR" dirty="0">
                <a:latin typeface="Bitter" panose="00000500000000000000" pitchFamily="50" charset="0"/>
              </a:rPr>
              <a:t> : Avise, France Travail </a:t>
            </a:r>
          </a:p>
          <a:p>
            <a:r>
              <a:rPr lang="fr-FR" dirty="0">
                <a:latin typeface="Bitter" panose="00000500000000000000" pitchFamily="50" charset="0"/>
              </a:rPr>
              <a:t>	→ </a:t>
            </a:r>
            <a:r>
              <a:rPr lang="fr-FR" b="1" dirty="0">
                <a:latin typeface="Bitter" panose="00000500000000000000" pitchFamily="50" charset="0"/>
              </a:rPr>
              <a:t>Régionaux</a:t>
            </a:r>
            <a:r>
              <a:rPr lang="fr-FR" dirty="0">
                <a:latin typeface="Bitter" panose="00000500000000000000" pitchFamily="50" charset="0"/>
              </a:rPr>
              <a:t> : Conseils départementaux, PLIE, Métropoles</a:t>
            </a:r>
          </a:p>
          <a:p>
            <a:endParaRPr lang="fr-FR" dirty="0">
              <a:latin typeface="Bitter" panose="00000500000000000000" pitchFamily="50" charset="0"/>
            </a:endParaRPr>
          </a:p>
          <a:p>
            <a:endParaRPr lang="fr-FR" dirty="0">
              <a:latin typeface="Bitter" panose="00000500000000000000" pitchFamily="50" charset="0"/>
            </a:endParaRPr>
          </a:p>
          <a:p>
            <a:endParaRPr lang="fr-FR" dirty="0">
              <a:latin typeface="Bitter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839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853440"/>
          </a:xfrm>
          <a:prstGeom prst="rect">
            <a:avLst/>
          </a:prstGeom>
          <a:solidFill>
            <a:srgbClr val="003399"/>
          </a:solidFill>
          <a:ln w="12700">
            <a:solidFill>
              <a:srgbClr val="003399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3" name="Text 1"/>
          <p:cNvSpPr/>
          <p:nvPr/>
        </p:nvSpPr>
        <p:spPr>
          <a:xfrm>
            <a:off x="243840" y="0"/>
            <a:ext cx="1170432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FFFFFF"/>
                </a:solidFill>
              </a:rPr>
              <a:t>Fonctionnement décentralisé du FSE+ en France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267200" y="1036320"/>
            <a:ext cx="3657600" cy="731520"/>
          </a:xfrm>
          <a:prstGeom prst="rect">
            <a:avLst/>
          </a:prstGeom>
          <a:solidFill>
            <a:srgbClr val="003399"/>
          </a:solidFill>
          <a:ln w="12700">
            <a:solidFill>
              <a:srgbClr val="003399"/>
            </a:solidFill>
            <a:prstDash val="solid"/>
          </a:ln>
          <a:effectLst>
            <a:outerShdw blurRad="635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fr-FR" sz="2400"/>
          </a:p>
        </p:txBody>
      </p:sp>
      <p:sp>
        <p:nvSpPr>
          <p:cNvPr id="5" name="Text 3"/>
          <p:cNvSpPr/>
          <p:nvPr/>
        </p:nvSpPr>
        <p:spPr>
          <a:xfrm>
            <a:off x="4267200" y="1036320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</a:rPr>
              <a:t>FSE+ en France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096000" y="1767840"/>
            <a:ext cx="0" cy="304800"/>
          </a:xfrm>
          <a:prstGeom prst="line">
            <a:avLst/>
          </a:prstGeom>
          <a:noFill/>
          <a:ln w="19050">
            <a:solidFill>
              <a:srgbClr val="003399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7" name="Shape 5"/>
          <p:cNvSpPr/>
          <p:nvPr/>
        </p:nvSpPr>
        <p:spPr>
          <a:xfrm>
            <a:off x="1828800" y="2072640"/>
            <a:ext cx="8534400" cy="0"/>
          </a:xfrm>
          <a:prstGeom prst="line">
            <a:avLst/>
          </a:prstGeom>
          <a:noFill/>
          <a:ln w="19050">
            <a:solidFill>
              <a:srgbClr val="003399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8" name="Shape 6"/>
          <p:cNvSpPr/>
          <p:nvPr/>
        </p:nvSpPr>
        <p:spPr>
          <a:xfrm>
            <a:off x="3169920" y="2072640"/>
            <a:ext cx="0" cy="365760"/>
          </a:xfrm>
          <a:prstGeom prst="line">
            <a:avLst/>
          </a:prstGeom>
          <a:noFill/>
          <a:ln w="19050">
            <a:solidFill>
              <a:srgbClr val="1A56A0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9" name="Shape 7"/>
          <p:cNvSpPr/>
          <p:nvPr/>
        </p:nvSpPr>
        <p:spPr>
          <a:xfrm>
            <a:off x="9022080" y="2072640"/>
            <a:ext cx="0" cy="365760"/>
          </a:xfrm>
          <a:prstGeom prst="line">
            <a:avLst/>
          </a:prstGeom>
          <a:noFill/>
          <a:ln w="19050">
            <a:solidFill>
              <a:srgbClr val="0E7C6E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10" name="Shape 8"/>
          <p:cNvSpPr/>
          <p:nvPr/>
        </p:nvSpPr>
        <p:spPr>
          <a:xfrm>
            <a:off x="243840" y="2438400"/>
            <a:ext cx="5852160" cy="609600"/>
          </a:xfrm>
          <a:prstGeom prst="rect">
            <a:avLst/>
          </a:prstGeom>
          <a:solidFill>
            <a:srgbClr val="1A56A0"/>
          </a:solidFill>
          <a:ln w="12700">
            <a:solidFill>
              <a:srgbClr val="1A56A0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11" name="Text 9"/>
          <p:cNvSpPr/>
          <p:nvPr/>
        </p:nvSpPr>
        <p:spPr>
          <a:xfrm>
            <a:off x="243840" y="2438400"/>
            <a:ext cx="585216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67" b="1" dirty="0">
                <a:solidFill>
                  <a:srgbClr val="FFFFFF"/>
                </a:solidFill>
              </a:rPr>
              <a:t>ÉTAT</a:t>
            </a:r>
            <a:r>
              <a:rPr lang="en-US" sz="1333" dirty="0">
                <a:solidFill>
                  <a:srgbClr val="FFFFFF"/>
                </a:solidFill>
              </a:rPr>
              <a:t>  —  65% des crédits</a:t>
            </a:r>
            <a:endParaRPr lang="en-US" sz="1467" dirty="0"/>
          </a:p>
        </p:txBody>
      </p:sp>
      <p:sp>
        <p:nvSpPr>
          <p:cNvPr id="12" name="Shape 10"/>
          <p:cNvSpPr/>
          <p:nvPr/>
        </p:nvSpPr>
        <p:spPr>
          <a:xfrm>
            <a:off x="3169920" y="3048000"/>
            <a:ext cx="0" cy="268224"/>
          </a:xfrm>
          <a:prstGeom prst="line">
            <a:avLst/>
          </a:prstGeom>
          <a:noFill/>
          <a:ln w="19050">
            <a:solidFill>
              <a:srgbClr val="1A56A0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13" name="Shape 11"/>
          <p:cNvSpPr/>
          <p:nvPr/>
        </p:nvSpPr>
        <p:spPr>
          <a:xfrm>
            <a:off x="1706880" y="3316224"/>
            <a:ext cx="2926080" cy="670560"/>
          </a:xfrm>
          <a:prstGeom prst="rect">
            <a:avLst/>
          </a:prstGeom>
          <a:solidFill>
            <a:srgbClr val="1A56A0"/>
          </a:solidFill>
          <a:ln w="19050">
            <a:solidFill>
              <a:srgbClr val="1A56A0"/>
            </a:solidFill>
            <a:prstDash val="solid"/>
          </a:ln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sz="2400" dirty="0"/>
          </a:p>
        </p:txBody>
      </p:sp>
      <p:sp>
        <p:nvSpPr>
          <p:cNvPr id="14" name="Text 12"/>
          <p:cNvSpPr/>
          <p:nvPr/>
        </p:nvSpPr>
        <p:spPr>
          <a:xfrm>
            <a:off x="1706880" y="3316224"/>
            <a:ext cx="2926080" cy="6705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1333" b="1" dirty="0">
                <a:solidFill>
                  <a:schemeClr val="bg1"/>
                </a:solidFill>
              </a:rPr>
              <a:t>DGEFP</a:t>
            </a:r>
            <a:endParaRPr lang="en-US" sz="1333" dirty="0">
              <a:solidFill>
                <a:schemeClr val="bg1"/>
              </a:solidFill>
            </a:endParaRPr>
          </a:p>
          <a:p>
            <a:pPr algn="ctr"/>
            <a:r>
              <a:rPr lang="en-US" sz="1067" dirty="0">
                <a:solidFill>
                  <a:schemeClr val="bg1"/>
                </a:solidFill>
              </a:rPr>
              <a:t>Autorité de gestion</a:t>
            </a:r>
            <a:endParaRPr lang="en-US" sz="1333" dirty="0">
              <a:solidFill>
                <a:schemeClr val="bg1"/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3169920" y="3986784"/>
            <a:ext cx="0" cy="243840"/>
          </a:xfrm>
          <a:prstGeom prst="line">
            <a:avLst/>
          </a:prstGeom>
          <a:noFill/>
          <a:ln w="19050">
            <a:solidFill>
              <a:srgbClr val="1A56A0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16" name="Shape 14"/>
          <p:cNvSpPr/>
          <p:nvPr/>
        </p:nvSpPr>
        <p:spPr>
          <a:xfrm>
            <a:off x="1280160" y="4230624"/>
            <a:ext cx="3779520" cy="0"/>
          </a:xfrm>
          <a:prstGeom prst="line">
            <a:avLst/>
          </a:prstGeom>
          <a:noFill/>
          <a:ln w="19050">
            <a:solidFill>
              <a:srgbClr val="1A56A0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17" name="Shape 15"/>
          <p:cNvSpPr/>
          <p:nvPr/>
        </p:nvSpPr>
        <p:spPr>
          <a:xfrm>
            <a:off x="1280160" y="4230624"/>
            <a:ext cx="0" cy="268224"/>
          </a:xfrm>
          <a:prstGeom prst="line">
            <a:avLst/>
          </a:prstGeom>
          <a:noFill/>
          <a:ln w="19050">
            <a:solidFill>
              <a:srgbClr val="1A56A0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18" name="Shape 16"/>
          <p:cNvSpPr/>
          <p:nvPr/>
        </p:nvSpPr>
        <p:spPr>
          <a:xfrm>
            <a:off x="5059680" y="4230624"/>
            <a:ext cx="0" cy="268224"/>
          </a:xfrm>
          <a:prstGeom prst="line">
            <a:avLst/>
          </a:prstGeom>
          <a:noFill/>
          <a:ln w="19050">
            <a:solidFill>
              <a:srgbClr val="1A56A0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19" name="Shape 17"/>
          <p:cNvSpPr/>
          <p:nvPr/>
        </p:nvSpPr>
        <p:spPr>
          <a:xfrm>
            <a:off x="243840" y="4498848"/>
            <a:ext cx="2072640" cy="670560"/>
          </a:xfrm>
          <a:prstGeom prst="rect">
            <a:avLst/>
          </a:prstGeom>
          <a:solidFill>
            <a:srgbClr val="FFF0D6"/>
          </a:solidFill>
          <a:ln w="12700">
            <a:solidFill>
              <a:srgbClr val="E8920A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20" name="Text 18"/>
          <p:cNvSpPr/>
          <p:nvPr/>
        </p:nvSpPr>
        <p:spPr>
          <a:xfrm>
            <a:off x="243840" y="4498848"/>
            <a:ext cx="207264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>
                <a:solidFill>
                  <a:srgbClr val="7A4F00"/>
                </a:solidFill>
              </a:rPr>
              <a:t>OI Nationaux</a:t>
            </a:r>
            <a:endParaRPr lang="en-US" sz="1200" dirty="0"/>
          </a:p>
          <a:p>
            <a:pPr algn="ctr"/>
            <a:r>
              <a:rPr lang="en-US" sz="1067" dirty="0">
                <a:solidFill>
                  <a:srgbClr val="7A4F00"/>
                </a:solidFill>
              </a:rPr>
              <a:t>France Travail, Avise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023360" y="4498848"/>
            <a:ext cx="2072640" cy="670560"/>
          </a:xfrm>
          <a:prstGeom prst="rect">
            <a:avLst/>
          </a:prstGeom>
          <a:solidFill>
            <a:srgbClr val="D6E4F7"/>
          </a:solidFill>
          <a:ln w="19050">
            <a:solidFill>
              <a:srgbClr val="1A56A0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22" name="Text 20"/>
          <p:cNvSpPr/>
          <p:nvPr/>
        </p:nvSpPr>
        <p:spPr>
          <a:xfrm>
            <a:off x="4023360" y="4498848"/>
            <a:ext cx="207264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>
                <a:solidFill>
                  <a:srgbClr val="1A56A0"/>
                </a:solidFill>
              </a:rPr>
              <a:t>DREETS</a:t>
            </a:r>
            <a:endParaRPr lang="en-US" sz="1200" dirty="0"/>
          </a:p>
          <a:p>
            <a:pPr algn="ctr"/>
            <a:r>
              <a:rPr lang="en-US" sz="1067" dirty="0">
                <a:solidFill>
                  <a:srgbClr val="1A56A0"/>
                </a:solidFill>
              </a:rPr>
              <a:t>Services déconcentrés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5059680" y="5169408"/>
            <a:ext cx="0" cy="268224"/>
          </a:xfrm>
          <a:prstGeom prst="line">
            <a:avLst/>
          </a:prstGeom>
          <a:noFill/>
          <a:ln w="19050">
            <a:solidFill>
              <a:srgbClr val="1A56A0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24" name="Shape 22"/>
          <p:cNvSpPr/>
          <p:nvPr/>
        </p:nvSpPr>
        <p:spPr>
          <a:xfrm>
            <a:off x="4023360" y="5437632"/>
            <a:ext cx="2072640" cy="755904"/>
          </a:xfrm>
          <a:prstGeom prst="rect">
            <a:avLst/>
          </a:prstGeom>
          <a:solidFill>
            <a:srgbClr val="FFF0D6"/>
          </a:solidFill>
          <a:ln w="12700">
            <a:solidFill>
              <a:srgbClr val="E8920A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25" name="Text 23"/>
          <p:cNvSpPr/>
          <p:nvPr/>
        </p:nvSpPr>
        <p:spPr>
          <a:xfrm>
            <a:off x="4023360" y="5437632"/>
            <a:ext cx="2072640" cy="755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>
                <a:solidFill>
                  <a:srgbClr val="7A4F00"/>
                </a:solidFill>
              </a:rPr>
              <a:t>OI Locaux</a:t>
            </a:r>
            <a:endParaRPr lang="en-US" sz="1200" dirty="0"/>
          </a:p>
          <a:p>
            <a:pPr algn="ctr"/>
            <a:r>
              <a:rPr lang="en-US" sz="1067" dirty="0">
                <a:solidFill>
                  <a:srgbClr val="7A4F00"/>
                </a:solidFill>
              </a:rPr>
              <a:t>PLIE, Conseils</a:t>
            </a:r>
            <a:endParaRPr lang="en-US" sz="1200" dirty="0"/>
          </a:p>
          <a:p>
            <a:pPr algn="ctr"/>
            <a:r>
              <a:rPr lang="en-US" sz="1067" dirty="0">
                <a:solidFill>
                  <a:srgbClr val="7A4F00"/>
                </a:solidFill>
              </a:rPr>
              <a:t>départementaux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096000" y="2438400"/>
            <a:ext cx="5852160" cy="609600"/>
          </a:xfrm>
          <a:prstGeom prst="rect">
            <a:avLst/>
          </a:prstGeom>
          <a:solidFill>
            <a:srgbClr val="0E7C6E"/>
          </a:solidFill>
          <a:ln w="12700">
            <a:solidFill>
              <a:srgbClr val="0E7C6E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27" name="Text 25"/>
          <p:cNvSpPr/>
          <p:nvPr/>
        </p:nvSpPr>
        <p:spPr>
          <a:xfrm>
            <a:off x="6096000" y="2438400"/>
            <a:ext cx="585216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67" b="1" dirty="0">
                <a:solidFill>
                  <a:srgbClr val="FFFFFF"/>
                </a:solidFill>
              </a:rPr>
              <a:t>CONSEILS RÉGIONAUX</a:t>
            </a:r>
            <a:r>
              <a:rPr lang="en-US" sz="1333" dirty="0">
                <a:solidFill>
                  <a:srgbClr val="FFFFFF"/>
                </a:solidFill>
              </a:rPr>
              <a:t>  —  35% des crédits</a:t>
            </a:r>
            <a:endParaRPr lang="en-US" sz="1467" dirty="0"/>
          </a:p>
        </p:txBody>
      </p:sp>
      <p:sp>
        <p:nvSpPr>
          <p:cNvPr id="28" name="Shape 26"/>
          <p:cNvSpPr/>
          <p:nvPr/>
        </p:nvSpPr>
        <p:spPr>
          <a:xfrm>
            <a:off x="9022080" y="3048000"/>
            <a:ext cx="0" cy="426720"/>
          </a:xfrm>
          <a:prstGeom prst="line">
            <a:avLst/>
          </a:prstGeom>
          <a:noFill/>
          <a:ln w="19050">
            <a:solidFill>
              <a:srgbClr val="0E7C6E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29" name="Text 27"/>
          <p:cNvSpPr/>
          <p:nvPr/>
        </p:nvSpPr>
        <p:spPr>
          <a:xfrm>
            <a:off x="6217920" y="3438144"/>
            <a:ext cx="5608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i="1" dirty="0">
                <a:solidFill>
                  <a:srgbClr val="4A5568"/>
                </a:solidFill>
              </a:rPr>
              <a:t>Gestion directe sur leurs compétences :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6156960" y="3840480"/>
            <a:ext cx="1950720" cy="975360"/>
          </a:xfrm>
          <a:prstGeom prst="rect">
            <a:avLst/>
          </a:prstGeom>
          <a:solidFill>
            <a:srgbClr val="C8EDE8"/>
          </a:solidFill>
          <a:ln w="12700">
            <a:solidFill>
              <a:srgbClr val="0E7C6E"/>
            </a:solidFill>
            <a:prstDash val="solid"/>
          </a:ln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sz="2400"/>
          </a:p>
        </p:txBody>
      </p:sp>
      <p:sp>
        <p:nvSpPr>
          <p:cNvPr id="31" name="Text 29"/>
          <p:cNvSpPr/>
          <p:nvPr/>
        </p:nvSpPr>
        <p:spPr>
          <a:xfrm>
            <a:off x="6156960" y="3840480"/>
            <a:ext cx="1950720" cy="975360"/>
          </a:xfrm>
          <a:prstGeom prst="rect">
            <a:avLst/>
          </a:prstGeom>
          <a:noFill/>
          <a:ln/>
        </p:spPr>
        <p:txBody>
          <a:bodyPr wrap="square" lIns="67733" tIns="67733" rIns="67733" bIns="67733" rtlCol="0" anchor="ctr"/>
          <a:lstStyle/>
          <a:p>
            <a:pPr algn="ctr"/>
            <a:r>
              <a:rPr lang="en-US" sz="1200" dirty="0">
                <a:solidFill>
                  <a:srgbClr val="0A4F47"/>
                </a:solidFill>
              </a:rPr>
              <a:t>Formation des</a:t>
            </a:r>
            <a:endParaRPr lang="en-US" sz="1200" dirty="0"/>
          </a:p>
          <a:p>
            <a:pPr algn="ctr"/>
            <a:r>
              <a:rPr lang="en-US" sz="1200" dirty="0">
                <a:solidFill>
                  <a:srgbClr val="0A4F47"/>
                </a:solidFill>
              </a:rPr>
              <a:t>demandeurs d'emploi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8229600" y="3840480"/>
            <a:ext cx="1950720" cy="975360"/>
          </a:xfrm>
          <a:prstGeom prst="rect">
            <a:avLst/>
          </a:prstGeom>
          <a:solidFill>
            <a:srgbClr val="C8EDE8"/>
          </a:solidFill>
          <a:ln w="12700">
            <a:solidFill>
              <a:srgbClr val="0E7C6E"/>
            </a:solidFill>
            <a:prstDash val="solid"/>
          </a:ln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sz="2400"/>
          </a:p>
        </p:txBody>
      </p:sp>
      <p:sp>
        <p:nvSpPr>
          <p:cNvPr id="33" name="Text 31"/>
          <p:cNvSpPr/>
          <p:nvPr/>
        </p:nvSpPr>
        <p:spPr>
          <a:xfrm>
            <a:off x="8229600" y="3840480"/>
            <a:ext cx="1950720" cy="975360"/>
          </a:xfrm>
          <a:prstGeom prst="rect">
            <a:avLst/>
          </a:prstGeom>
          <a:noFill/>
          <a:ln/>
        </p:spPr>
        <p:txBody>
          <a:bodyPr wrap="square" lIns="67733" tIns="67733" rIns="67733" bIns="67733" rtlCol="0" anchor="ctr"/>
          <a:lstStyle/>
          <a:p>
            <a:pPr algn="ctr"/>
            <a:r>
              <a:rPr lang="en-US" sz="1200" dirty="0">
                <a:solidFill>
                  <a:srgbClr val="0A4F47"/>
                </a:solidFill>
              </a:rPr>
              <a:t>Création</a:t>
            </a:r>
            <a:endParaRPr lang="en-US" sz="1200" dirty="0"/>
          </a:p>
          <a:p>
            <a:pPr algn="ctr"/>
            <a:r>
              <a:rPr lang="en-US" sz="1200" dirty="0">
                <a:solidFill>
                  <a:srgbClr val="0A4F47"/>
                </a:solidFill>
              </a:rPr>
              <a:t>d'entreprise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10302240" y="3840480"/>
            <a:ext cx="1950720" cy="975360"/>
          </a:xfrm>
          <a:prstGeom prst="rect">
            <a:avLst/>
          </a:prstGeom>
          <a:solidFill>
            <a:srgbClr val="C8EDE8"/>
          </a:solidFill>
          <a:ln w="12700">
            <a:solidFill>
              <a:srgbClr val="0E7C6E"/>
            </a:solidFill>
            <a:prstDash val="solid"/>
          </a:ln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sz="2400"/>
          </a:p>
        </p:txBody>
      </p:sp>
      <p:sp>
        <p:nvSpPr>
          <p:cNvPr id="35" name="Text 33"/>
          <p:cNvSpPr/>
          <p:nvPr/>
        </p:nvSpPr>
        <p:spPr>
          <a:xfrm>
            <a:off x="10302240" y="3840480"/>
            <a:ext cx="1950720" cy="975360"/>
          </a:xfrm>
          <a:prstGeom prst="rect">
            <a:avLst/>
          </a:prstGeom>
          <a:noFill/>
          <a:ln/>
        </p:spPr>
        <p:txBody>
          <a:bodyPr wrap="square" lIns="67733" tIns="67733" rIns="67733" bIns="67733" rtlCol="0" anchor="ctr"/>
          <a:lstStyle/>
          <a:p>
            <a:pPr algn="ctr"/>
            <a:r>
              <a:rPr lang="en-US" sz="1200" dirty="0">
                <a:solidFill>
                  <a:srgbClr val="0A4F47"/>
                </a:solidFill>
              </a:rPr>
              <a:t>Orientation</a:t>
            </a:r>
            <a:endParaRPr lang="en-US" sz="1200" dirty="0"/>
          </a:p>
          <a:p>
            <a:pPr algn="ctr"/>
            <a:r>
              <a:rPr lang="en-US" sz="1200" dirty="0">
                <a:solidFill>
                  <a:srgbClr val="0A4F47"/>
                </a:solidFill>
              </a:rPr>
              <a:t>professionnelle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243840" y="6156960"/>
            <a:ext cx="11704320" cy="512064"/>
          </a:xfrm>
          <a:prstGeom prst="rect">
            <a:avLst/>
          </a:prstGeom>
          <a:solidFill>
            <a:srgbClr val="EFF3FB"/>
          </a:solidFill>
          <a:ln w="6350">
            <a:solidFill>
              <a:srgbClr val="CBD5E0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37" name="Shape 35"/>
          <p:cNvSpPr/>
          <p:nvPr/>
        </p:nvSpPr>
        <p:spPr>
          <a:xfrm>
            <a:off x="609600" y="6278880"/>
            <a:ext cx="268224" cy="268224"/>
          </a:xfrm>
          <a:prstGeom prst="rect">
            <a:avLst/>
          </a:prstGeom>
          <a:solidFill>
            <a:srgbClr val="1A56A0"/>
          </a:solidFill>
          <a:ln w="12700">
            <a:solidFill>
              <a:srgbClr val="1A56A0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38" name="Text 36"/>
          <p:cNvSpPr/>
          <p:nvPr/>
        </p:nvSpPr>
        <p:spPr>
          <a:xfrm>
            <a:off x="938784" y="6254496"/>
            <a:ext cx="243840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67" dirty="0">
                <a:solidFill>
                  <a:srgbClr val="4A5568"/>
                </a:solidFill>
              </a:rPr>
              <a:t>Autorité de gestion / pilotage</a:t>
            </a:r>
            <a:endParaRPr lang="en-US" sz="1067" dirty="0"/>
          </a:p>
        </p:txBody>
      </p:sp>
      <p:sp>
        <p:nvSpPr>
          <p:cNvPr id="39" name="Shape 37"/>
          <p:cNvSpPr/>
          <p:nvPr/>
        </p:nvSpPr>
        <p:spPr>
          <a:xfrm>
            <a:off x="3535680" y="6278880"/>
            <a:ext cx="268224" cy="268224"/>
          </a:xfrm>
          <a:prstGeom prst="rect">
            <a:avLst/>
          </a:prstGeom>
          <a:solidFill>
            <a:srgbClr val="D6E4F7"/>
          </a:solidFill>
          <a:ln w="12700">
            <a:solidFill>
              <a:srgbClr val="1A56A0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40" name="Text 38"/>
          <p:cNvSpPr/>
          <p:nvPr/>
        </p:nvSpPr>
        <p:spPr>
          <a:xfrm>
            <a:off x="3864864" y="6254496"/>
            <a:ext cx="243840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67" dirty="0">
                <a:solidFill>
                  <a:srgbClr val="4A5568"/>
                </a:solidFill>
              </a:rPr>
              <a:t>Services déconcentrés</a:t>
            </a:r>
            <a:endParaRPr lang="en-US" sz="1067" dirty="0"/>
          </a:p>
        </p:txBody>
      </p:sp>
      <p:sp>
        <p:nvSpPr>
          <p:cNvPr id="41" name="Shape 39"/>
          <p:cNvSpPr/>
          <p:nvPr/>
        </p:nvSpPr>
        <p:spPr>
          <a:xfrm>
            <a:off x="6461760" y="6278880"/>
            <a:ext cx="268224" cy="268224"/>
          </a:xfrm>
          <a:prstGeom prst="rect">
            <a:avLst/>
          </a:prstGeom>
          <a:solidFill>
            <a:srgbClr val="FFF0D6"/>
          </a:solidFill>
          <a:ln w="12700">
            <a:solidFill>
              <a:srgbClr val="E8920A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42" name="Text 40"/>
          <p:cNvSpPr/>
          <p:nvPr/>
        </p:nvSpPr>
        <p:spPr>
          <a:xfrm>
            <a:off x="6790944" y="6254496"/>
            <a:ext cx="243840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67" dirty="0">
                <a:solidFill>
                  <a:srgbClr val="4A5568"/>
                </a:solidFill>
              </a:rPr>
              <a:t>Organismes intermédiaires (OI)</a:t>
            </a:r>
            <a:endParaRPr lang="en-US" sz="1067" dirty="0"/>
          </a:p>
        </p:txBody>
      </p:sp>
      <p:sp>
        <p:nvSpPr>
          <p:cNvPr id="43" name="Shape 41"/>
          <p:cNvSpPr/>
          <p:nvPr/>
        </p:nvSpPr>
        <p:spPr>
          <a:xfrm>
            <a:off x="9387840" y="6278880"/>
            <a:ext cx="268224" cy="268224"/>
          </a:xfrm>
          <a:prstGeom prst="rect">
            <a:avLst/>
          </a:prstGeom>
          <a:solidFill>
            <a:srgbClr val="C8EDE8"/>
          </a:solidFill>
          <a:ln w="12700">
            <a:solidFill>
              <a:srgbClr val="0E7C6E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44" name="Text 42"/>
          <p:cNvSpPr/>
          <p:nvPr/>
        </p:nvSpPr>
        <p:spPr>
          <a:xfrm>
            <a:off x="9717024" y="6254496"/>
            <a:ext cx="243840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67" dirty="0">
                <a:solidFill>
                  <a:srgbClr val="4A5568"/>
                </a:solidFill>
              </a:rPr>
              <a:t>Gestion régionale directe</a:t>
            </a:r>
            <a:endParaRPr lang="en-US" sz="1067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09E61-71A4-0C25-960B-AEA6A837D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9C9DE4B-2318-8F00-34F5-9CD0A8438CF7}"/>
              </a:ext>
            </a:extLst>
          </p:cNvPr>
          <p:cNvSpPr/>
          <p:nvPr/>
        </p:nvSpPr>
        <p:spPr>
          <a:xfrm>
            <a:off x="373225" y="1810139"/>
            <a:ext cx="933063" cy="214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D6D8FB8-8BA6-E652-A0E0-154478803F70}"/>
              </a:ext>
            </a:extLst>
          </p:cNvPr>
          <p:cNvSpPr txBox="1"/>
          <p:nvPr/>
        </p:nvSpPr>
        <p:spPr>
          <a:xfrm>
            <a:off x="839756" y="381652"/>
            <a:ext cx="86090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>
                    <a:lumMod val="50000"/>
                  </a:schemeClr>
                </a:solidFill>
                <a:latin typeface="Bitter"/>
              </a:rPr>
              <a:t>Le programme national FSE + </a:t>
            </a:r>
          </a:p>
          <a:p>
            <a:endParaRPr lang="fr-F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92A3A5A-7CAE-0A03-8ECD-BFC17D3F2CA6}"/>
              </a:ext>
            </a:extLst>
          </p:cNvPr>
          <p:cNvSpPr txBox="1"/>
          <p:nvPr/>
        </p:nvSpPr>
        <p:spPr>
          <a:xfrm>
            <a:off x="839756" y="1335759"/>
            <a:ext cx="973547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Bitter" panose="00000500000000000000" pitchFamily="50" charset="0"/>
              </a:rPr>
              <a:t>Le PN FSE+ est le document de référence donnant les </a:t>
            </a:r>
            <a:r>
              <a:rPr lang="fr-FR" b="1" dirty="0">
                <a:latin typeface="Bitter" panose="00000500000000000000" pitchFamily="50" charset="0"/>
              </a:rPr>
              <a:t>grandes lignes d’intervention du FSE +</a:t>
            </a:r>
            <a:r>
              <a:rPr lang="fr-FR" dirty="0">
                <a:latin typeface="Bitter" panose="00000500000000000000" pitchFamily="50" charset="0"/>
              </a:rPr>
              <a:t> en France et détermine les actions et projets qui peuvent être cofinancés par le FSE + sur 2021-2027</a:t>
            </a:r>
          </a:p>
          <a:p>
            <a:endParaRPr lang="fr-FR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Bitter" panose="00000500000000000000" pitchFamily="50" charset="0"/>
              </a:rPr>
              <a:t>Les </a:t>
            </a:r>
            <a:r>
              <a:rPr lang="fr-FR" b="1" dirty="0">
                <a:latin typeface="Bitter" panose="00000500000000000000" pitchFamily="50" charset="0"/>
              </a:rPr>
              <a:t>« priorités » </a:t>
            </a:r>
            <a:r>
              <a:rPr lang="fr-FR" dirty="0">
                <a:latin typeface="Bitter" panose="00000500000000000000" pitchFamily="50" charset="0"/>
              </a:rPr>
              <a:t>constituent les grandes parties du programme et traduisent les principaux thèmes d’intervention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Bitter" panose="00000500000000000000" pitchFamily="50" charset="0"/>
              </a:rPr>
              <a:t>Les </a:t>
            </a:r>
            <a:r>
              <a:rPr lang="fr-FR" b="1" dirty="0">
                <a:latin typeface="Bitter" panose="00000500000000000000" pitchFamily="50" charset="0"/>
              </a:rPr>
              <a:t>« objectifs spécifiques » </a:t>
            </a:r>
            <a:r>
              <a:rPr lang="fr-FR" dirty="0">
                <a:latin typeface="Bitter" panose="00000500000000000000" pitchFamily="50" charset="0"/>
              </a:rPr>
              <a:t>(OS) définissent un objectif politique à atteindre, qui vient décliner une partie de la stratégie plus large définie par la priorité </a:t>
            </a:r>
          </a:p>
          <a:p>
            <a:endParaRPr lang="fr-FR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Bitter" panose="00000500000000000000" pitchFamily="50" charset="0"/>
              </a:rPr>
              <a:t>Un projet ne peut porter que sur un OS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Bitter" panose="00000500000000000000" pitchFamily="50" charset="0"/>
              </a:rPr>
              <a:t>La </a:t>
            </a:r>
            <a:r>
              <a:rPr lang="fr-FR" b="1" dirty="0">
                <a:latin typeface="Bitter" panose="00000500000000000000" pitchFamily="50" charset="0"/>
              </a:rPr>
              <a:t>dimension sociale </a:t>
            </a:r>
            <a:r>
              <a:rPr lang="fr-FR" dirty="0">
                <a:latin typeface="Bitter" panose="00000500000000000000" pitchFamily="50" charset="0"/>
              </a:rPr>
              <a:t>du programme est renforcée depuis la nouvelle programmation : le FSE+ est élargi aux actions de lutte contre l’exclusion (priorité 1 – OSL)</a:t>
            </a:r>
          </a:p>
        </p:txBody>
      </p:sp>
    </p:spTree>
    <p:extLst>
      <p:ext uri="{BB962C8B-B14F-4D97-AF65-F5344CB8AC3E}">
        <p14:creationId xmlns:p14="http://schemas.microsoft.com/office/powerpoint/2010/main" val="2134098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3D526-CE0E-F1AD-E360-3C7EE21F2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DB5021D-78FB-C201-8E26-DF7E6416A6A5}"/>
              </a:ext>
            </a:extLst>
          </p:cNvPr>
          <p:cNvSpPr/>
          <p:nvPr/>
        </p:nvSpPr>
        <p:spPr>
          <a:xfrm>
            <a:off x="373225" y="1810139"/>
            <a:ext cx="933063" cy="214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F317D6-369D-C386-DE06-4428D3E1549B}"/>
              </a:ext>
            </a:extLst>
          </p:cNvPr>
          <p:cNvSpPr txBox="1"/>
          <p:nvPr/>
        </p:nvSpPr>
        <p:spPr>
          <a:xfrm>
            <a:off x="839756" y="381652"/>
            <a:ext cx="86090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>
                    <a:lumMod val="50000"/>
                  </a:schemeClr>
                </a:solidFill>
                <a:latin typeface="Bitter"/>
              </a:rPr>
              <a:t>Le programme national FSE + </a:t>
            </a:r>
          </a:p>
          <a:p>
            <a:endParaRPr lang="fr-F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9D74EC2-063D-0C70-C2C0-6D4584386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3838" y="855050"/>
            <a:ext cx="5824323" cy="583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927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6F26B-C267-E5E4-BC71-9C7FB4C79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EC2A235-7E12-9B69-5BBA-AEC5C737C7E0}"/>
              </a:ext>
            </a:extLst>
          </p:cNvPr>
          <p:cNvSpPr/>
          <p:nvPr/>
        </p:nvSpPr>
        <p:spPr>
          <a:xfrm>
            <a:off x="373225" y="1810139"/>
            <a:ext cx="933063" cy="214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1475757-A648-C87A-4234-A4BA21B85303}"/>
              </a:ext>
            </a:extLst>
          </p:cNvPr>
          <p:cNvSpPr txBox="1"/>
          <p:nvPr/>
        </p:nvSpPr>
        <p:spPr>
          <a:xfrm>
            <a:off x="839756" y="381652"/>
            <a:ext cx="86090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>
                    <a:lumMod val="50000"/>
                  </a:schemeClr>
                </a:solidFill>
                <a:latin typeface="Bitter"/>
              </a:rPr>
              <a:t>Trouver le bon guichet : programme national ou régional ?</a:t>
            </a:r>
          </a:p>
          <a:p>
            <a:endParaRPr lang="fr-F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74F7BC9-07AC-9A9C-4A04-705E01CF94EB}"/>
              </a:ext>
            </a:extLst>
          </p:cNvPr>
          <p:cNvSpPr txBox="1"/>
          <p:nvPr/>
        </p:nvSpPr>
        <p:spPr>
          <a:xfrm>
            <a:off x="839756" y="1564359"/>
            <a:ext cx="972664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Bitter" panose="00000500000000000000" pitchFamily="50" charset="0"/>
              </a:rPr>
              <a:t>Pour vous positionner sur le bon programme, vous devez identifier </a:t>
            </a:r>
            <a:r>
              <a:rPr lang="fr-FR" b="1" dirty="0">
                <a:latin typeface="Bitter" panose="00000500000000000000" pitchFamily="50" charset="0"/>
              </a:rPr>
              <a:t>la priorité </a:t>
            </a:r>
            <a:r>
              <a:rPr lang="fr-FR" dirty="0">
                <a:latin typeface="Bitter" panose="00000500000000000000" pitchFamily="50" charset="0"/>
              </a:rPr>
              <a:t>et </a:t>
            </a:r>
            <a:r>
              <a:rPr lang="fr-FR" b="1" dirty="0">
                <a:latin typeface="Bitter" panose="00000500000000000000" pitchFamily="50" charset="0"/>
              </a:rPr>
              <a:t>l’objectif spécifique (OS) </a:t>
            </a:r>
            <a:r>
              <a:rPr lang="fr-FR" dirty="0">
                <a:latin typeface="Bitter" panose="00000500000000000000" pitchFamily="50" charset="0"/>
              </a:rPr>
              <a:t>correspondant au mieux à votre projet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Bitter" panose="00000500000000000000" pitchFamily="50" charset="0"/>
              </a:rPr>
              <a:t>Le Mouvement associatif a créé un </a:t>
            </a:r>
            <a:r>
              <a:rPr lang="fr-FR" b="1" dirty="0">
                <a:latin typeface="Bitter" panose="00000500000000000000" pitchFamily="50" charset="0"/>
              </a:rPr>
              <a:t>répertoire des services gestionnaires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="1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Bitter" panose="00000500000000000000" pitchFamily="50" charset="0"/>
              </a:rPr>
              <a:t>Si votre projet relève d’un programme régional, </a:t>
            </a:r>
            <a:r>
              <a:rPr lang="fr-FR" b="1" dirty="0">
                <a:latin typeface="Bitter" panose="00000500000000000000" pitchFamily="50" charset="0"/>
              </a:rPr>
              <a:t>consultez le site de la Région </a:t>
            </a:r>
            <a:r>
              <a:rPr lang="fr-FR" dirty="0">
                <a:latin typeface="Bitter" panose="00000500000000000000" pitchFamily="50" charset="0"/>
              </a:rPr>
              <a:t>concernée pour connaître les appels à projets en cours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Bitter" panose="00000500000000000000" pitchFamily="50" charset="0"/>
              </a:rPr>
              <a:t>Si votre projet s’inscrit dans le programme national FSE+, vous pouvez suivre la publication des appels à projets sur le site </a:t>
            </a:r>
            <a:r>
              <a:rPr lang="fr-FR" b="1" dirty="0">
                <a:latin typeface="Bitter" panose="00000500000000000000" pitchFamily="50" charset="0"/>
              </a:rPr>
              <a:t>fse.gouv.fr/les-appels-a-projets</a:t>
            </a:r>
          </a:p>
          <a:p>
            <a:r>
              <a:rPr lang="fr-FR" b="1" dirty="0">
                <a:latin typeface="Bitter" panose="00000500000000000000" pitchFamily="50" charset="0"/>
              </a:rPr>
              <a:t>	→ </a:t>
            </a:r>
            <a:r>
              <a:rPr lang="fr-FR" dirty="0">
                <a:latin typeface="Bitter" panose="00000500000000000000" pitchFamily="50" charset="0"/>
              </a:rPr>
              <a:t>Si votre projet a une dimension nationale ou </a:t>
            </a:r>
            <a:r>
              <a:rPr lang="fr-FR" dirty="0" err="1">
                <a:latin typeface="Bitter" panose="00000500000000000000" pitchFamily="50" charset="0"/>
              </a:rPr>
              <a:t>intra-régionale</a:t>
            </a:r>
            <a:r>
              <a:rPr lang="fr-FR" dirty="0">
                <a:latin typeface="Bitter" panose="00000500000000000000" pitchFamily="50" charset="0"/>
              </a:rPr>
              <a:t>, vous devez 	vous adresser à la Mission des projets nationaux de la DGEFP </a:t>
            </a:r>
          </a:p>
          <a:p>
            <a:r>
              <a:rPr lang="fr-FR" b="1" dirty="0">
                <a:latin typeface="Bitter" panose="00000500000000000000" pitchFamily="50" charset="0"/>
              </a:rPr>
              <a:t>	→ </a:t>
            </a:r>
            <a:r>
              <a:rPr lang="fr-FR" dirty="0">
                <a:latin typeface="Bitter" panose="00000500000000000000" pitchFamily="50" charset="0"/>
              </a:rPr>
              <a:t>Si votre projet a une dimension régionale, vous devez vous adresser au 	service FSE+ de la DR(I)EETS</a:t>
            </a:r>
          </a:p>
          <a:p>
            <a:endParaRPr lang="fr-FR" dirty="0">
              <a:latin typeface="Bitter" panose="00000500000000000000" pitchFamily="50" charset="0"/>
            </a:endParaRPr>
          </a:p>
          <a:p>
            <a:endParaRPr lang="fr-FR" dirty="0">
              <a:latin typeface="Bitter" panose="00000500000000000000" pitchFamily="50" charset="0"/>
            </a:endParaRPr>
          </a:p>
          <a:p>
            <a:endParaRPr lang="fr-FR" dirty="0">
              <a:latin typeface="Bitter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308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9CDA1-0BD7-40D8-199B-0A4324EB5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6866A89-B976-75F3-D780-E6752220E606}"/>
              </a:ext>
            </a:extLst>
          </p:cNvPr>
          <p:cNvSpPr/>
          <p:nvPr/>
        </p:nvSpPr>
        <p:spPr>
          <a:xfrm>
            <a:off x="373225" y="1810139"/>
            <a:ext cx="933063" cy="214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DA979A3-8B2C-0E16-858F-0EB3886F78AE}"/>
              </a:ext>
            </a:extLst>
          </p:cNvPr>
          <p:cNvSpPr txBox="1"/>
          <p:nvPr/>
        </p:nvSpPr>
        <p:spPr>
          <a:xfrm>
            <a:off x="3568925" y="2951946"/>
            <a:ext cx="50541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>
                    <a:lumMod val="50000"/>
                  </a:schemeClr>
                </a:solidFill>
                <a:latin typeface="Bitter"/>
              </a:rPr>
              <a:t>Premier temps d’échange</a:t>
            </a:r>
          </a:p>
          <a:p>
            <a:endParaRPr lang="fr-F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9726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3F31A-BAAD-4D2E-A4D2-27194481C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4F58F37-5975-4FFD-A0D3-F7BD61C903BC}"/>
              </a:ext>
            </a:extLst>
          </p:cNvPr>
          <p:cNvSpPr/>
          <p:nvPr/>
        </p:nvSpPr>
        <p:spPr>
          <a:xfrm>
            <a:off x="373225" y="1810139"/>
            <a:ext cx="933063" cy="214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91D5CA0-A7FC-FDE6-E281-5F78A696739B}"/>
              </a:ext>
            </a:extLst>
          </p:cNvPr>
          <p:cNvSpPr txBox="1"/>
          <p:nvPr/>
        </p:nvSpPr>
        <p:spPr>
          <a:xfrm>
            <a:off x="839756" y="381652"/>
            <a:ext cx="86090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>
                    <a:lumMod val="50000"/>
                  </a:schemeClr>
                </a:solidFill>
                <a:latin typeface="Bitter"/>
              </a:rPr>
              <a:t>FSE.GOUV.FR</a:t>
            </a:r>
          </a:p>
          <a:p>
            <a:endParaRPr lang="fr-F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80138FA-D0A7-ECE0-EBF2-2D867E80169B}"/>
              </a:ext>
            </a:extLst>
          </p:cNvPr>
          <p:cNvSpPr txBox="1"/>
          <p:nvPr/>
        </p:nvSpPr>
        <p:spPr>
          <a:xfrm>
            <a:off x="839756" y="1335759"/>
            <a:ext cx="934785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Bitter" panose="00000500000000000000" pitchFamily="50" charset="0"/>
              </a:rPr>
              <a:t>Tous les appels à projets du programme national FSE+ sont publiés sur le site </a:t>
            </a:r>
            <a:r>
              <a:rPr lang="fr-FR" b="1" dirty="0">
                <a:latin typeface="Bitter" panose="00000500000000000000" pitchFamily="50" charset="0"/>
              </a:rPr>
              <a:t>fse.gouv.fr/les-appels-a-projets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Bitter" panose="00000500000000000000" pitchFamily="50" charset="0"/>
              </a:rPr>
              <a:t>La page propose plusieurs filtres cumulables : </a:t>
            </a:r>
          </a:p>
          <a:p>
            <a:r>
              <a:rPr lang="fr-FR" dirty="0">
                <a:latin typeface="Bitter" panose="00000500000000000000" pitchFamily="50" charset="0"/>
              </a:rPr>
              <a:t>→ </a:t>
            </a:r>
            <a:r>
              <a:rPr lang="fr-FR" b="1" dirty="0">
                <a:latin typeface="Bitter" panose="00000500000000000000" pitchFamily="50" charset="0"/>
              </a:rPr>
              <a:t>Zone géographique </a:t>
            </a:r>
            <a:r>
              <a:rPr lang="fr-FR" dirty="0">
                <a:latin typeface="Bitter" panose="00000500000000000000" pitchFamily="50" charset="0"/>
              </a:rPr>
              <a:t>: par région ou volet national</a:t>
            </a:r>
          </a:p>
          <a:p>
            <a:r>
              <a:rPr lang="fr-FR" dirty="0">
                <a:latin typeface="Bitter" panose="00000500000000000000" pitchFamily="50" charset="0"/>
              </a:rPr>
              <a:t>→ </a:t>
            </a:r>
            <a:r>
              <a:rPr lang="fr-FR" b="1" dirty="0">
                <a:latin typeface="Bitter" panose="00000500000000000000" pitchFamily="50" charset="0"/>
              </a:rPr>
              <a:t>Priorité</a:t>
            </a:r>
          </a:p>
          <a:p>
            <a:r>
              <a:rPr lang="fr-FR" dirty="0">
                <a:latin typeface="Bitter" panose="00000500000000000000" pitchFamily="50" charset="0"/>
              </a:rPr>
              <a:t>→ </a:t>
            </a:r>
            <a:r>
              <a:rPr lang="fr-FR" b="1" dirty="0">
                <a:latin typeface="Bitter" panose="00000500000000000000" pitchFamily="50" charset="0"/>
              </a:rPr>
              <a:t>Statut : </a:t>
            </a:r>
            <a:r>
              <a:rPr lang="fr-FR" dirty="0">
                <a:latin typeface="Bitter" panose="00000500000000000000" pitchFamily="50" charset="0"/>
              </a:rPr>
              <a:t>Publié / À venir / Clôturé</a:t>
            </a:r>
          </a:p>
          <a:p>
            <a:r>
              <a:rPr lang="fr-FR" dirty="0">
                <a:latin typeface="Bitter" panose="00000500000000000000" pitchFamily="50" charset="0"/>
              </a:rPr>
              <a:t>→ </a:t>
            </a:r>
            <a:r>
              <a:rPr lang="fr-FR" b="1" dirty="0">
                <a:latin typeface="Bitter" panose="00000500000000000000" pitchFamily="50" charset="0"/>
              </a:rPr>
              <a:t>Date limite de dépôt : </a:t>
            </a:r>
            <a:r>
              <a:rPr lang="fr-FR" dirty="0">
                <a:latin typeface="Bitter" panose="00000500000000000000" pitchFamily="50" charset="0"/>
              </a:rPr>
              <a:t>pour cibler les appels à projets ouverts dans une période donnée</a:t>
            </a:r>
          </a:p>
          <a:p>
            <a:endParaRPr lang="fr-FR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Bitter" panose="00000500000000000000" pitchFamily="50" charset="0"/>
              </a:rPr>
              <a:t>Il est possible de </a:t>
            </a:r>
            <a:r>
              <a:rPr lang="fr-FR" b="1" dirty="0">
                <a:latin typeface="Bitter" panose="00000500000000000000" pitchFamily="50" charset="0"/>
              </a:rPr>
              <a:t>s’abonner </a:t>
            </a:r>
            <a:r>
              <a:rPr lang="fr-FR" dirty="0">
                <a:latin typeface="Bitter" panose="00000500000000000000" pitchFamily="50" charset="0"/>
              </a:rPr>
              <a:t>sur la page pour recevoir des </a:t>
            </a:r>
            <a:r>
              <a:rPr lang="fr-FR" b="1" dirty="0">
                <a:latin typeface="Bitter" panose="00000500000000000000" pitchFamily="50" charset="0"/>
              </a:rPr>
              <a:t>alertes</a:t>
            </a:r>
            <a:r>
              <a:rPr lang="fr-FR" dirty="0">
                <a:latin typeface="Bitter" panose="00000500000000000000" pitchFamily="50" charset="0"/>
              </a:rPr>
              <a:t> sur la publication d’appels à projets </a:t>
            </a:r>
          </a:p>
        </p:txBody>
      </p:sp>
    </p:spTree>
    <p:extLst>
      <p:ext uri="{BB962C8B-B14F-4D97-AF65-F5344CB8AC3E}">
        <p14:creationId xmlns:p14="http://schemas.microsoft.com/office/powerpoint/2010/main" val="2541189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B1AB5C-3FFC-E9E0-B9C3-24FD6BC07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393068A-651A-8473-4700-434A7DD2F70D}"/>
              </a:ext>
            </a:extLst>
          </p:cNvPr>
          <p:cNvSpPr/>
          <p:nvPr/>
        </p:nvSpPr>
        <p:spPr>
          <a:xfrm>
            <a:off x="373225" y="1810139"/>
            <a:ext cx="933063" cy="214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A69DD7D-B0DD-3906-C78F-80E49B6B3CD1}"/>
              </a:ext>
            </a:extLst>
          </p:cNvPr>
          <p:cNvSpPr txBox="1"/>
          <p:nvPr/>
        </p:nvSpPr>
        <p:spPr>
          <a:xfrm>
            <a:off x="839756" y="381652"/>
            <a:ext cx="86090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>
                    <a:lumMod val="50000"/>
                  </a:schemeClr>
                </a:solidFill>
                <a:latin typeface="Bitter"/>
              </a:rPr>
              <a:t>Les grandes étapes pour bien répondre à un AAP</a:t>
            </a:r>
          </a:p>
          <a:p>
            <a:endParaRPr lang="fr-F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86B6CAC-BA5C-B2C6-6EDC-F1CC62A25E11}"/>
              </a:ext>
            </a:extLst>
          </p:cNvPr>
          <p:cNvSpPr txBox="1"/>
          <p:nvPr/>
        </p:nvSpPr>
        <p:spPr>
          <a:xfrm>
            <a:off x="839756" y="1335759"/>
            <a:ext cx="934785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Bitter" panose="00000500000000000000" pitchFamily="50" charset="0"/>
              </a:rPr>
              <a:t>1</a:t>
            </a:r>
            <a:r>
              <a:rPr lang="fr-FR" b="1" baseline="30000" dirty="0">
                <a:latin typeface="Bitter" panose="00000500000000000000" pitchFamily="50" charset="0"/>
              </a:rPr>
              <a:t>ère</a:t>
            </a:r>
            <a:r>
              <a:rPr lang="fr-FR" b="1" dirty="0">
                <a:latin typeface="Bitter" panose="00000500000000000000" pitchFamily="50" charset="0"/>
              </a:rPr>
              <a:t> étape : le cadre territorial </a:t>
            </a:r>
          </a:p>
          <a:p>
            <a:endParaRPr lang="fr-FR" b="1" dirty="0">
              <a:latin typeface="Bitter" panose="00000500000000000000" pitchFamily="50" charset="0"/>
            </a:endParaRPr>
          </a:p>
          <a:p>
            <a:r>
              <a:rPr lang="fr-FR" b="1" dirty="0">
                <a:latin typeface="Bitter" panose="00000500000000000000" pitchFamily="50" charset="0"/>
              </a:rPr>
              <a:t>→ </a:t>
            </a:r>
            <a:r>
              <a:rPr lang="fr-FR" dirty="0">
                <a:latin typeface="Bitter" panose="00000500000000000000" pitchFamily="50" charset="0"/>
              </a:rPr>
              <a:t>Le périmètre géographique de l’AAP permettra de connaitre le service gestionnaire compétent auquel vous pourrez vous adresser. Ce périmètre peut être </a:t>
            </a:r>
            <a:r>
              <a:rPr lang="fr-FR" b="1" dirty="0">
                <a:latin typeface="Bitter" panose="00000500000000000000" pitchFamily="50" charset="0"/>
              </a:rPr>
              <a:t>national</a:t>
            </a:r>
            <a:r>
              <a:rPr lang="fr-FR" dirty="0">
                <a:latin typeface="Bitter" panose="00000500000000000000" pitchFamily="50" charset="0"/>
              </a:rPr>
              <a:t>, </a:t>
            </a:r>
            <a:r>
              <a:rPr lang="fr-FR" b="1" dirty="0">
                <a:latin typeface="Bitter" panose="00000500000000000000" pitchFamily="50" charset="0"/>
              </a:rPr>
              <a:t>régional</a:t>
            </a:r>
            <a:r>
              <a:rPr lang="fr-FR" dirty="0">
                <a:latin typeface="Bitter" panose="00000500000000000000" pitchFamily="50" charset="0"/>
              </a:rPr>
              <a:t>, </a:t>
            </a:r>
            <a:r>
              <a:rPr lang="fr-FR" b="1" dirty="0">
                <a:latin typeface="Bitter" panose="00000500000000000000" pitchFamily="50" charset="0"/>
              </a:rPr>
              <a:t>départemental</a:t>
            </a:r>
            <a:r>
              <a:rPr lang="fr-FR" dirty="0">
                <a:latin typeface="Bitter" panose="00000500000000000000" pitchFamily="50" charset="0"/>
              </a:rPr>
              <a:t> ou </a:t>
            </a:r>
            <a:r>
              <a:rPr lang="fr-FR" b="1" dirty="0">
                <a:latin typeface="Bitter" panose="00000500000000000000" pitchFamily="50" charset="0"/>
              </a:rPr>
              <a:t>communal</a:t>
            </a:r>
            <a:r>
              <a:rPr lang="fr-FR" dirty="0">
                <a:latin typeface="Bitter" panose="00000500000000000000" pitchFamily="50" charset="0"/>
              </a:rPr>
              <a:t>. </a:t>
            </a:r>
          </a:p>
          <a:p>
            <a:endParaRPr lang="fr-FR" dirty="0">
              <a:latin typeface="Bitter" panose="00000500000000000000" pitchFamily="50" charset="0"/>
            </a:endParaRPr>
          </a:p>
          <a:p>
            <a:endParaRPr lang="fr-FR" dirty="0">
              <a:latin typeface="Bitter" panose="00000500000000000000" pitchFamily="50" charset="0"/>
            </a:endParaRPr>
          </a:p>
          <a:p>
            <a:endParaRPr lang="fr-FR" b="1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887493B-736D-123D-634B-92CE517179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9509" y="3429000"/>
            <a:ext cx="7132981" cy="106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770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84898-8BD0-992A-84B0-AC5F40F12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EE74746-1CC4-6CD0-B44B-0B9AA967BD4F}"/>
              </a:ext>
            </a:extLst>
          </p:cNvPr>
          <p:cNvSpPr/>
          <p:nvPr/>
        </p:nvSpPr>
        <p:spPr>
          <a:xfrm>
            <a:off x="373225" y="1810139"/>
            <a:ext cx="933063" cy="214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6072885-C5D2-4C26-2D96-2E1E937A5CA6}"/>
              </a:ext>
            </a:extLst>
          </p:cNvPr>
          <p:cNvSpPr txBox="1"/>
          <p:nvPr/>
        </p:nvSpPr>
        <p:spPr>
          <a:xfrm>
            <a:off x="839756" y="381652"/>
            <a:ext cx="86090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>
                    <a:lumMod val="50000"/>
                  </a:schemeClr>
                </a:solidFill>
                <a:latin typeface="Bitter"/>
              </a:rPr>
              <a:t>Les grandes étapes pour bien répondre à un AAP</a:t>
            </a:r>
          </a:p>
          <a:p>
            <a:endParaRPr lang="fr-F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1B0FC36-B392-20E7-3C99-1DD98459A8F5}"/>
              </a:ext>
            </a:extLst>
          </p:cNvPr>
          <p:cNvSpPr txBox="1"/>
          <p:nvPr/>
        </p:nvSpPr>
        <p:spPr>
          <a:xfrm>
            <a:off x="839756" y="1335759"/>
            <a:ext cx="934785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Bitter" panose="00000500000000000000" pitchFamily="50" charset="0"/>
              </a:rPr>
              <a:t>2</a:t>
            </a:r>
            <a:r>
              <a:rPr lang="fr-FR" b="1" baseline="30000" dirty="0">
                <a:latin typeface="Bitter" panose="00000500000000000000" pitchFamily="50" charset="0"/>
              </a:rPr>
              <a:t>ème</a:t>
            </a:r>
            <a:r>
              <a:rPr lang="fr-FR" b="1" dirty="0">
                <a:latin typeface="Bitter" panose="00000500000000000000" pitchFamily="50" charset="0"/>
              </a:rPr>
              <a:t> étape : les priorités et les objectifs spécifiques </a:t>
            </a:r>
          </a:p>
          <a:p>
            <a:endParaRPr lang="fr-FR" b="1" dirty="0">
              <a:latin typeface="Bitter" panose="00000500000000000000" pitchFamily="50" charset="0"/>
            </a:endParaRPr>
          </a:p>
          <a:p>
            <a:r>
              <a:rPr lang="fr-FR" b="1" dirty="0">
                <a:latin typeface="Bitter" panose="00000500000000000000" pitchFamily="50" charset="0"/>
              </a:rPr>
              <a:t>→ </a:t>
            </a:r>
            <a:r>
              <a:rPr lang="fr-FR" dirty="0">
                <a:latin typeface="Bitter" panose="00000500000000000000" pitchFamily="50" charset="0"/>
              </a:rPr>
              <a:t>Un appel à projets peut porter sur une ou plusieurs priorités du programme national FSE+, et au sein des priorités, sur un ou plusieurs objectifs spécifiques. </a:t>
            </a:r>
          </a:p>
          <a:p>
            <a:endParaRPr lang="fr-FR" dirty="0">
              <a:latin typeface="Bitter" panose="00000500000000000000" pitchFamily="50" charset="0"/>
            </a:endParaRPr>
          </a:p>
          <a:p>
            <a:endParaRPr lang="fr-FR" dirty="0">
              <a:latin typeface="Bitter" panose="00000500000000000000" pitchFamily="50" charset="0"/>
            </a:endParaRPr>
          </a:p>
          <a:p>
            <a:endParaRPr lang="fr-FR" b="1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4D456EE-46F3-4A51-94B2-FAE81CE93F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440" y="2871947"/>
            <a:ext cx="8744483" cy="235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7396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4C827-DB11-35C4-BDAC-9A9145D37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0D13AD0-1CEC-B0C2-6E04-E02371DC22B5}"/>
              </a:ext>
            </a:extLst>
          </p:cNvPr>
          <p:cNvSpPr/>
          <p:nvPr/>
        </p:nvSpPr>
        <p:spPr>
          <a:xfrm>
            <a:off x="373225" y="1810139"/>
            <a:ext cx="933063" cy="214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34AE2CD-4BDE-A7CF-4E2D-B694CB2306AC}"/>
              </a:ext>
            </a:extLst>
          </p:cNvPr>
          <p:cNvSpPr txBox="1"/>
          <p:nvPr/>
        </p:nvSpPr>
        <p:spPr>
          <a:xfrm>
            <a:off x="839756" y="381652"/>
            <a:ext cx="86090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>
                    <a:lumMod val="50000"/>
                  </a:schemeClr>
                </a:solidFill>
                <a:latin typeface="Bitter"/>
              </a:rPr>
              <a:t>Les grandes étapes pour bien répondre à un AAP</a:t>
            </a:r>
          </a:p>
          <a:p>
            <a:endParaRPr lang="fr-F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522F920-C835-F56B-AA32-2565A0AA7498}"/>
              </a:ext>
            </a:extLst>
          </p:cNvPr>
          <p:cNvSpPr txBox="1"/>
          <p:nvPr/>
        </p:nvSpPr>
        <p:spPr>
          <a:xfrm>
            <a:off x="839756" y="1335759"/>
            <a:ext cx="934785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Bitter" panose="00000500000000000000" pitchFamily="50" charset="0"/>
              </a:rPr>
              <a:t>3</a:t>
            </a:r>
            <a:r>
              <a:rPr lang="fr-FR" b="1" baseline="30000" dirty="0">
                <a:latin typeface="Bitter" panose="00000500000000000000" pitchFamily="50" charset="0"/>
              </a:rPr>
              <a:t>ème</a:t>
            </a:r>
            <a:r>
              <a:rPr lang="fr-FR" b="1" dirty="0">
                <a:latin typeface="Bitter" panose="00000500000000000000" pitchFamily="50" charset="0"/>
              </a:rPr>
              <a:t> étape : les actions visées</a:t>
            </a:r>
          </a:p>
          <a:p>
            <a:endParaRPr lang="fr-FR" b="1" dirty="0">
              <a:latin typeface="Bitter" panose="00000500000000000000" pitchFamily="50" charset="0"/>
            </a:endParaRPr>
          </a:p>
          <a:p>
            <a:r>
              <a:rPr lang="fr-FR" b="1" dirty="0">
                <a:latin typeface="Bitter" panose="00000500000000000000" pitchFamily="50" charset="0"/>
              </a:rPr>
              <a:t>→ </a:t>
            </a:r>
            <a:r>
              <a:rPr lang="fr-FR" dirty="0">
                <a:latin typeface="Bitter" panose="00000500000000000000" pitchFamily="50" charset="0"/>
              </a:rPr>
              <a:t>Le service gestionnaire détaille les actions qui sont éligibles à l’appel à projets. Il peut également prioriser certains types d’actions. </a:t>
            </a:r>
          </a:p>
          <a:p>
            <a:endParaRPr lang="fr-FR" dirty="0">
              <a:latin typeface="Bitter" panose="00000500000000000000" pitchFamily="50" charset="0"/>
            </a:endParaRPr>
          </a:p>
          <a:p>
            <a:endParaRPr lang="fr-FR" dirty="0">
              <a:latin typeface="Bitter" panose="00000500000000000000" pitchFamily="50" charset="0"/>
            </a:endParaRPr>
          </a:p>
          <a:p>
            <a:endParaRPr lang="fr-FR" b="1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EC1313C-1A70-DBF1-816A-6FBD27641F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6556" y="2633870"/>
            <a:ext cx="6550403" cy="374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255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"/>
          <p:cNvSpPr txBox="1">
            <a:spLocks noGrp="1"/>
          </p:cNvSpPr>
          <p:nvPr>
            <p:ph type="body" idx="1"/>
          </p:nvPr>
        </p:nvSpPr>
        <p:spPr>
          <a:xfrm>
            <a:off x="385947" y="1764464"/>
            <a:ext cx="9601067" cy="2038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1942"/>
              </a:buClr>
              <a:buSzPts val="2267"/>
              <a:buFont typeface="Bitter"/>
              <a:buNone/>
            </a:pPr>
            <a:r>
              <a:rPr lang="fr-FR" sz="2267" b="0" dirty="0"/>
              <a:t>Merci de vous renommer en indiquant votre Nom ET Prénom :</a:t>
            </a:r>
            <a:endParaRPr dirty="0"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1942"/>
              </a:buClr>
              <a:buSzPts val="2667"/>
              <a:buFont typeface="Bitter"/>
              <a:buNone/>
            </a:pPr>
            <a:endParaRPr sz="2667" dirty="0"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1942"/>
              </a:buClr>
              <a:buSzPts val="2267"/>
              <a:buFont typeface="Bitter"/>
              <a:buNone/>
            </a:pPr>
            <a:r>
              <a:rPr lang="fr-FR" sz="2267" dirty="0"/>
              <a:t>en suivant les étapes suivantes :</a:t>
            </a:r>
            <a:endParaRPr dirty="0"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1942"/>
              </a:buClr>
              <a:buSzPts val="5333"/>
              <a:buFont typeface="Bitter"/>
              <a:buNone/>
            </a:pPr>
            <a:endParaRPr dirty="0"/>
          </a:p>
        </p:txBody>
      </p:sp>
      <p:sp>
        <p:nvSpPr>
          <p:cNvPr id="283" name="Google Shape;283;p3"/>
          <p:cNvSpPr txBox="1"/>
          <p:nvPr/>
        </p:nvSpPr>
        <p:spPr>
          <a:xfrm>
            <a:off x="990319" y="3577026"/>
            <a:ext cx="2176700" cy="777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Bitter"/>
              <a:buNone/>
            </a:pPr>
            <a:r>
              <a:rPr lang="fr-FR" sz="2000" b="0" i="0" u="none" strike="noStrike" cap="none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Cliquer sur Participants</a:t>
            </a:r>
            <a:endParaRPr/>
          </a:p>
        </p:txBody>
      </p:sp>
      <p:pic>
        <p:nvPicPr>
          <p:cNvPr id="284" name="Google Shape;28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8441" y="4479654"/>
            <a:ext cx="1644491" cy="1003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67019" y="3651886"/>
            <a:ext cx="680944" cy="66220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3"/>
          <p:cNvSpPr txBox="1"/>
          <p:nvPr/>
        </p:nvSpPr>
        <p:spPr>
          <a:xfrm>
            <a:off x="3777678" y="3543456"/>
            <a:ext cx="3175069" cy="87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Bitter"/>
              <a:buNone/>
            </a:pPr>
            <a:r>
              <a:rPr lang="fr-FR" sz="2000" b="0" i="0" u="none" strike="noStrike" cap="none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Cliquer sur le plus à droite de votre nom</a:t>
            </a:r>
            <a:endParaRPr/>
          </a:p>
        </p:txBody>
      </p:sp>
      <p:pic>
        <p:nvPicPr>
          <p:cNvPr id="287" name="Google Shape;287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37736" y="4467295"/>
            <a:ext cx="3701280" cy="965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39016" y="3664759"/>
            <a:ext cx="706795" cy="699269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3"/>
          <p:cNvSpPr txBox="1"/>
          <p:nvPr/>
        </p:nvSpPr>
        <p:spPr>
          <a:xfrm>
            <a:off x="7563406" y="3520930"/>
            <a:ext cx="2764781" cy="989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Bitter"/>
              <a:buNone/>
            </a:pPr>
            <a:r>
              <a:rPr lang="fr-FR" sz="2000" b="0" i="0" u="none" strike="noStrike" cap="none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Cliquer sur Renommer avec nom + organisation</a:t>
            </a:r>
            <a:endParaRPr/>
          </a:p>
        </p:txBody>
      </p:sp>
      <p:pic>
        <p:nvPicPr>
          <p:cNvPr id="290" name="Google Shape;290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132351" y="4689764"/>
            <a:ext cx="3020555" cy="743419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"/>
          <p:cNvSpPr txBox="1"/>
          <p:nvPr/>
        </p:nvSpPr>
        <p:spPr>
          <a:xfrm>
            <a:off x="385947" y="643095"/>
            <a:ext cx="2407495" cy="109649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2" name="Google Shape;292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20055" y="3490524"/>
            <a:ext cx="757458" cy="779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BC50D-C7BD-E33D-B4C5-3957ACE26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433A9DA-DED7-88A3-AB97-C0056C5C2EEF}"/>
              </a:ext>
            </a:extLst>
          </p:cNvPr>
          <p:cNvSpPr/>
          <p:nvPr/>
        </p:nvSpPr>
        <p:spPr>
          <a:xfrm>
            <a:off x="373225" y="1810139"/>
            <a:ext cx="933063" cy="214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202CF13-5999-CC3D-24A2-DE06BCFF945E}"/>
              </a:ext>
            </a:extLst>
          </p:cNvPr>
          <p:cNvSpPr txBox="1"/>
          <p:nvPr/>
        </p:nvSpPr>
        <p:spPr>
          <a:xfrm>
            <a:off x="839756" y="381652"/>
            <a:ext cx="86090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>
                    <a:lumMod val="50000"/>
                  </a:schemeClr>
                </a:solidFill>
                <a:latin typeface="Bitter"/>
              </a:rPr>
              <a:t>Les grandes étapes pour bien répondre à un AAP</a:t>
            </a:r>
          </a:p>
          <a:p>
            <a:endParaRPr lang="fr-F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201CA51-6DE9-4858-2D5A-D73FF5468892}"/>
              </a:ext>
            </a:extLst>
          </p:cNvPr>
          <p:cNvSpPr txBox="1"/>
          <p:nvPr/>
        </p:nvSpPr>
        <p:spPr>
          <a:xfrm>
            <a:off x="839756" y="1335759"/>
            <a:ext cx="934785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Bitter" panose="00000500000000000000" pitchFamily="50" charset="0"/>
              </a:rPr>
              <a:t>4</a:t>
            </a:r>
            <a:r>
              <a:rPr lang="fr-FR" b="1" baseline="30000" dirty="0">
                <a:latin typeface="Bitter" panose="00000500000000000000" pitchFamily="50" charset="0"/>
              </a:rPr>
              <a:t>ème</a:t>
            </a:r>
            <a:r>
              <a:rPr lang="fr-FR" b="1" dirty="0">
                <a:latin typeface="Bitter" panose="00000500000000000000" pitchFamily="50" charset="0"/>
              </a:rPr>
              <a:t> étape : L’éligibilité de la structure candidate à l’AAP</a:t>
            </a:r>
          </a:p>
          <a:p>
            <a:endParaRPr lang="fr-FR" b="1" dirty="0">
              <a:latin typeface="Bitter" panose="00000500000000000000" pitchFamily="50" charset="0"/>
            </a:endParaRPr>
          </a:p>
          <a:p>
            <a:r>
              <a:rPr lang="fr-FR" b="1" dirty="0">
                <a:latin typeface="Bitter" panose="00000500000000000000" pitchFamily="50" charset="0"/>
              </a:rPr>
              <a:t>→ I</a:t>
            </a:r>
            <a:r>
              <a:rPr lang="fr-FR" dirty="0">
                <a:latin typeface="Bitter" panose="00000500000000000000" pitchFamily="50" charset="0"/>
              </a:rPr>
              <a:t>l faut se référer à la catégorie des candidats éligibles pour connaître les structures qui ont la possibilité de postuler. </a:t>
            </a:r>
          </a:p>
          <a:p>
            <a:endParaRPr lang="fr-FR" dirty="0">
              <a:latin typeface="Bitter" panose="00000500000000000000" pitchFamily="50" charset="0"/>
            </a:endParaRPr>
          </a:p>
          <a:p>
            <a:endParaRPr lang="fr-FR" dirty="0">
              <a:latin typeface="Bitter" panose="00000500000000000000" pitchFamily="50" charset="0"/>
            </a:endParaRPr>
          </a:p>
          <a:p>
            <a:endParaRPr lang="fr-FR" b="1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9451F9A-1D6F-ED04-3086-8FCA95452C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877" y="2856766"/>
            <a:ext cx="8477609" cy="230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4684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9E002-F098-DF69-4163-BEB7EC202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E1C15C-20A0-E355-3231-0D4D8F401FA9}"/>
              </a:ext>
            </a:extLst>
          </p:cNvPr>
          <p:cNvSpPr/>
          <p:nvPr/>
        </p:nvSpPr>
        <p:spPr>
          <a:xfrm>
            <a:off x="373225" y="1810139"/>
            <a:ext cx="933063" cy="214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C694CFA-12B0-974F-A1A0-964288C30485}"/>
              </a:ext>
            </a:extLst>
          </p:cNvPr>
          <p:cNvSpPr txBox="1"/>
          <p:nvPr/>
        </p:nvSpPr>
        <p:spPr>
          <a:xfrm>
            <a:off x="839756" y="381652"/>
            <a:ext cx="86090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>
                    <a:lumMod val="50000"/>
                  </a:schemeClr>
                </a:solidFill>
                <a:latin typeface="Bitter"/>
              </a:rPr>
              <a:t>Les grandes étapes pour bien répondre à un AAP</a:t>
            </a:r>
          </a:p>
          <a:p>
            <a:endParaRPr lang="fr-F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CA4BAD-EB95-C9D8-7891-A965BA602F21}"/>
              </a:ext>
            </a:extLst>
          </p:cNvPr>
          <p:cNvSpPr txBox="1"/>
          <p:nvPr/>
        </p:nvSpPr>
        <p:spPr>
          <a:xfrm>
            <a:off x="839756" y="1335759"/>
            <a:ext cx="934785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Bitter" panose="00000500000000000000" pitchFamily="50" charset="0"/>
              </a:rPr>
              <a:t>5</a:t>
            </a:r>
            <a:r>
              <a:rPr lang="fr-FR" b="1" baseline="30000" dirty="0">
                <a:latin typeface="Bitter" panose="00000500000000000000" pitchFamily="50" charset="0"/>
              </a:rPr>
              <a:t>ème</a:t>
            </a:r>
            <a:r>
              <a:rPr lang="fr-FR" b="1" dirty="0">
                <a:latin typeface="Bitter" panose="00000500000000000000" pitchFamily="50" charset="0"/>
              </a:rPr>
              <a:t> étape : La date limite de dépôt des candidatures</a:t>
            </a:r>
          </a:p>
          <a:p>
            <a:endParaRPr lang="fr-FR" b="1" dirty="0">
              <a:latin typeface="Bitter" panose="00000500000000000000" pitchFamily="50" charset="0"/>
            </a:endParaRPr>
          </a:p>
          <a:p>
            <a:r>
              <a:rPr lang="fr-FR" b="1" dirty="0">
                <a:latin typeface="Bitter" panose="00000500000000000000" pitchFamily="50" charset="0"/>
              </a:rPr>
              <a:t>→ </a:t>
            </a:r>
            <a:r>
              <a:rPr lang="fr-FR" dirty="0">
                <a:latin typeface="Bitter" panose="00000500000000000000" pitchFamily="50" charset="0"/>
              </a:rPr>
              <a:t>À ne pas confondre avec la période de réalisation possible de l’opération</a:t>
            </a:r>
            <a:r>
              <a:rPr lang="fr-FR" dirty="0"/>
              <a:t>.</a:t>
            </a:r>
            <a:endParaRPr lang="fr-FR" dirty="0">
              <a:latin typeface="Bitter" panose="00000500000000000000" pitchFamily="50" charset="0"/>
            </a:endParaRPr>
          </a:p>
          <a:p>
            <a:endParaRPr lang="fr-FR" dirty="0">
              <a:latin typeface="Bitter" panose="00000500000000000000" pitchFamily="50" charset="0"/>
            </a:endParaRPr>
          </a:p>
          <a:p>
            <a:endParaRPr lang="fr-FR" b="1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2AE6EC5-0914-D8F8-B296-37963EFCC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6779" y="3367084"/>
            <a:ext cx="5893805" cy="43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0522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84140-889C-8554-5384-6FCE85676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BB8264-50ED-A738-F63B-8E52DCB9E548}"/>
              </a:ext>
            </a:extLst>
          </p:cNvPr>
          <p:cNvSpPr/>
          <p:nvPr/>
        </p:nvSpPr>
        <p:spPr>
          <a:xfrm>
            <a:off x="373225" y="1810139"/>
            <a:ext cx="933063" cy="214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7AF1F8-60CB-BBA3-DC7C-229D0B7A7259}"/>
              </a:ext>
            </a:extLst>
          </p:cNvPr>
          <p:cNvSpPr txBox="1"/>
          <p:nvPr/>
        </p:nvSpPr>
        <p:spPr>
          <a:xfrm>
            <a:off x="839756" y="381652"/>
            <a:ext cx="86090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>
                    <a:lumMod val="50000"/>
                  </a:schemeClr>
                </a:solidFill>
                <a:latin typeface="Bitter"/>
              </a:rPr>
              <a:t>Les grandes étapes pour bien répondre à un AAP</a:t>
            </a:r>
          </a:p>
          <a:p>
            <a:endParaRPr lang="fr-F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BA64A72-6966-DC91-E3D0-872FF2857FCE}"/>
              </a:ext>
            </a:extLst>
          </p:cNvPr>
          <p:cNvSpPr txBox="1"/>
          <p:nvPr/>
        </p:nvSpPr>
        <p:spPr>
          <a:xfrm>
            <a:off x="839756" y="1335759"/>
            <a:ext cx="934785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Bitter" panose="00000500000000000000" pitchFamily="50" charset="0"/>
              </a:rPr>
              <a:t>6</a:t>
            </a:r>
            <a:r>
              <a:rPr lang="fr-FR" b="1" baseline="30000" dirty="0">
                <a:latin typeface="Bitter" panose="00000500000000000000" pitchFamily="50" charset="0"/>
              </a:rPr>
              <a:t>ème</a:t>
            </a:r>
            <a:r>
              <a:rPr lang="fr-FR" b="1" dirty="0">
                <a:latin typeface="Bitter" panose="00000500000000000000" pitchFamily="50" charset="0"/>
              </a:rPr>
              <a:t> étape : Le cadre temporel</a:t>
            </a:r>
          </a:p>
          <a:p>
            <a:endParaRPr lang="fr-FR" b="1" dirty="0">
              <a:latin typeface="Bitter" panose="00000500000000000000" pitchFamily="50" charset="0"/>
            </a:endParaRPr>
          </a:p>
          <a:p>
            <a:r>
              <a:rPr lang="fr-FR" b="1" dirty="0">
                <a:latin typeface="Bitter" panose="00000500000000000000" pitchFamily="50" charset="0"/>
              </a:rPr>
              <a:t>→ </a:t>
            </a:r>
            <a:r>
              <a:rPr lang="fr-FR" dirty="0">
                <a:latin typeface="Bitter" panose="00000500000000000000" pitchFamily="50" charset="0"/>
              </a:rPr>
              <a:t>Un appel à projets s’inscrit dans un cadre temporel strict : chaque opération a une durée minimum et maximum à ne pas dépasser. L’opération doit par ailleurs s’inscrire dans une période de réalisation définie. </a:t>
            </a:r>
          </a:p>
          <a:p>
            <a:endParaRPr lang="fr-FR" dirty="0">
              <a:latin typeface="Bitter" panose="00000500000000000000" pitchFamily="50" charset="0"/>
            </a:endParaRPr>
          </a:p>
          <a:p>
            <a:endParaRPr lang="fr-FR" b="1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F0E5E2B-8EE2-0D84-D20A-1C734FCB8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1538" y="3327690"/>
            <a:ext cx="7231695" cy="118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5734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32758-3AC6-03CA-801D-CDDFD046A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B3F0A15-6442-D980-7ECC-1FC16E2E84EC}"/>
              </a:ext>
            </a:extLst>
          </p:cNvPr>
          <p:cNvSpPr/>
          <p:nvPr/>
        </p:nvSpPr>
        <p:spPr>
          <a:xfrm>
            <a:off x="373225" y="1810139"/>
            <a:ext cx="933063" cy="214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CECFF5C-0441-53AE-461C-AC205203F7D7}"/>
              </a:ext>
            </a:extLst>
          </p:cNvPr>
          <p:cNvSpPr txBox="1"/>
          <p:nvPr/>
        </p:nvSpPr>
        <p:spPr>
          <a:xfrm>
            <a:off x="839756" y="381652"/>
            <a:ext cx="86090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>
                    <a:lumMod val="50000"/>
                  </a:schemeClr>
                </a:solidFill>
                <a:latin typeface="Bitter"/>
              </a:rPr>
              <a:t>Les grandes étapes pour bien répondre à un AAP</a:t>
            </a:r>
          </a:p>
          <a:p>
            <a:endParaRPr lang="fr-F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5C132D1-8454-C24E-DDAD-46ADA1C2999D}"/>
              </a:ext>
            </a:extLst>
          </p:cNvPr>
          <p:cNvSpPr txBox="1"/>
          <p:nvPr/>
        </p:nvSpPr>
        <p:spPr>
          <a:xfrm>
            <a:off x="839756" y="1335759"/>
            <a:ext cx="93478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Bitter" panose="00000500000000000000" pitchFamily="50" charset="0"/>
              </a:rPr>
              <a:t>7</a:t>
            </a:r>
            <a:r>
              <a:rPr lang="fr-FR" b="1" baseline="30000" dirty="0">
                <a:latin typeface="Bitter" panose="00000500000000000000" pitchFamily="50" charset="0"/>
              </a:rPr>
              <a:t>ème</a:t>
            </a:r>
            <a:r>
              <a:rPr lang="fr-FR" b="1" dirty="0">
                <a:latin typeface="Bitter" panose="00000500000000000000" pitchFamily="50" charset="0"/>
              </a:rPr>
              <a:t> étape : Le cadre financier</a:t>
            </a:r>
          </a:p>
          <a:p>
            <a:endParaRPr lang="fr-FR" b="1" dirty="0">
              <a:latin typeface="Bitter" panose="00000500000000000000" pitchFamily="50" charset="0"/>
            </a:endParaRPr>
          </a:p>
          <a:p>
            <a:r>
              <a:rPr lang="fr-FR" b="1" dirty="0">
                <a:latin typeface="Bitter" panose="00000500000000000000" pitchFamily="50" charset="0"/>
              </a:rPr>
              <a:t>→ </a:t>
            </a:r>
            <a:r>
              <a:rPr lang="fr-FR" dirty="0">
                <a:latin typeface="Bitter" panose="00000500000000000000" pitchFamily="50" charset="0"/>
              </a:rPr>
              <a:t>Le montant minimum FSE+ est le montant minimum que vous devez demander pour votre opération. Pour le calculer, vous devez déduire vos autres sources de financement de votre opération, en veillant à ne pas dépasser le taux d’intervention FSE+ maximum et en respectant le montant minimum du coût total éligible. </a:t>
            </a:r>
          </a:p>
          <a:p>
            <a:endParaRPr lang="fr-FR" dirty="0">
              <a:latin typeface="Bitter" panose="00000500000000000000" pitchFamily="50" charset="0"/>
            </a:endParaRPr>
          </a:p>
          <a:p>
            <a:endParaRPr lang="fr-FR" b="1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BB4BEA2-5A85-96EF-6DAB-3197DC15F5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838" y="3701189"/>
            <a:ext cx="6258608" cy="209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3159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D4963-3D72-46D6-6D23-098A0215F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EC6495-96C7-2FB7-C317-1E9EAD1096C1}"/>
              </a:ext>
            </a:extLst>
          </p:cNvPr>
          <p:cNvSpPr/>
          <p:nvPr/>
        </p:nvSpPr>
        <p:spPr>
          <a:xfrm>
            <a:off x="373225" y="1810139"/>
            <a:ext cx="933063" cy="214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F3FDAF5-A78A-ED24-03BA-1BAD202C0E8A}"/>
              </a:ext>
            </a:extLst>
          </p:cNvPr>
          <p:cNvSpPr txBox="1"/>
          <p:nvPr/>
        </p:nvSpPr>
        <p:spPr>
          <a:xfrm>
            <a:off x="839756" y="381652"/>
            <a:ext cx="86090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>
                    <a:lumMod val="50000"/>
                  </a:schemeClr>
                </a:solidFill>
                <a:latin typeface="Bitter"/>
              </a:rPr>
              <a:t>Les grandes étapes pour bien répondre à un AAP</a:t>
            </a:r>
          </a:p>
          <a:p>
            <a:endParaRPr lang="fr-F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832B148-367E-E284-99C5-77DEE198C491}"/>
              </a:ext>
            </a:extLst>
          </p:cNvPr>
          <p:cNvSpPr txBox="1"/>
          <p:nvPr/>
        </p:nvSpPr>
        <p:spPr>
          <a:xfrm>
            <a:off x="839756" y="1335759"/>
            <a:ext cx="934785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Bitter" panose="00000500000000000000" pitchFamily="50" charset="0"/>
              </a:rPr>
              <a:t>8</a:t>
            </a:r>
            <a:r>
              <a:rPr lang="fr-FR" b="1" baseline="30000" dirty="0">
                <a:latin typeface="Bitter" panose="00000500000000000000" pitchFamily="50" charset="0"/>
              </a:rPr>
              <a:t>ème</a:t>
            </a:r>
            <a:r>
              <a:rPr lang="fr-FR" b="1" dirty="0">
                <a:latin typeface="Bitter" panose="00000500000000000000" pitchFamily="50" charset="0"/>
              </a:rPr>
              <a:t> étape : Le public cible</a:t>
            </a:r>
          </a:p>
          <a:p>
            <a:endParaRPr lang="fr-FR" b="1" dirty="0">
              <a:latin typeface="Bitter" panose="00000500000000000000" pitchFamily="50" charset="0"/>
            </a:endParaRPr>
          </a:p>
          <a:p>
            <a:r>
              <a:rPr lang="fr-FR" b="1" dirty="0">
                <a:latin typeface="Bitter" panose="00000500000000000000" pitchFamily="50" charset="0"/>
              </a:rPr>
              <a:t>→ </a:t>
            </a:r>
            <a:r>
              <a:rPr lang="fr-FR" dirty="0">
                <a:latin typeface="Bitter" panose="00000500000000000000" pitchFamily="50" charset="0"/>
              </a:rPr>
              <a:t>Le public cible correspond à la catégorie de public spécifique visée par l’appel à projets. Les caractéristiques des participants de votre opération devront y correspondre afin d’être éligibles. </a:t>
            </a:r>
          </a:p>
          <a:p>
            <a:endParaRPr lang="fr-FR" dirty="0">
              <a:latin typeface="Bitter" panose="00000500000000000000" pitchFamily="50" charset="0"/>
            </a:endParaRPr>
          </a:p>
          <a:p>
            <a:r>
              <a:rPr lang="fr-FR" b="1" dirty="0">
                <a:latin typeface="Bitter" panose="00000500000000000000" pitchFamily="50" charset="0"/>
              </a:rPr>
              <a:t>→ </a:t>
            </a:r>
            <a:r>
              <a:rPr lang="fr-FR" dirty="0">
                <a:latin typeface="Bitter" panose="00000500000000000000" pitchFamily="50" charset="0"/>
              </a:rPr>
              <a:t>Le service gestionnaire peut également mentionner les pièces que vous devrez fournir lors du bilan pour justifier de cette éligibilité. </a:t>
            </a:r>
          </a:p>
          <a:p>
            <a:endParaRPr lang="fr-FR" dirty="0">
              <a:latin typeface="Bitter" panose="00000500000000000000" pitchFamily="50" charset="0"/>
            </a:endParaRPr>
          </a:p>
          <a:p>
            <a:endParaRPr lang="fr-FR" b="1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FF99BF2-CAB7-B3F0-4546-05174DC951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454" y="3804291"/>
            <a:ext cx="8677235" cy="251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8511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49792-7766-0C77-8B70-BF96393A3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2A2AED1-CD03-D46A-BA58-FF2C2454B32C}"/>
              </a:ext>
            </a:extLst>
          </p:cNvPr>
          <p:cNvSpPr/>
          <p:nvPr/>
        </p:nvSpPr>
        <p:spPr>
          <a:xfrm>
            <a:off x="373225" y="1810139"/>
            <a:ext cx="933063" cy="214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1FCB86E-1E8A-1F95-0D45-E7ABF750B5E5}"/>
              </a:ext>
            </a:extLst>
          </p:cNvPr>
          <p:cNvSpPr txBox="1"/>
          <p:nvPr/>
        </p:nvSpPr>
        <p:spPr>
          <a:xfrm>
            <a:off x="839756" y="381652"/>
            <a:ext cx="86090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>
                    <a:lumMod val="50000"/>
                  </a:schemeClr>
                </a:solidFill>
                <a:latin typeface="Bitter"/>
              </a:rPr>
              <a:t>Les grandes étapes pour bien répondre à un AAP</a:t>
            </a:r>
          </a:p>
          <a:p>
            <a:endParaRPr lang="fr-F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B7B3B54-DC42-1F5A-572F-7EF917CA1979}"/>
              </a:ext>
            </a:extLst>
          </p:cNvPr>
          <p:cNvSpPr txBox="1"/>
          <p:nvPr/>
        </p:nvSpPr>
        <p:spPr>
          <a:xfrm>
            <a:off x="839756" y="1335759"/>
            <a:ext cx="934785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Bitter" panose="00000500000000000000" pitchFamily="50" charset="0"/>
              </a:rPr>
              <a:t>9</a:t>
            </a:r>
            <a:r>
              <a:rPr lang="fr-FR" b="1" baseline="30000" dirty="0">
                <a:latin typeface="Bitter" panose="00000500000000000000" pitchFamily="50" charset="0"/>
              </a:rPr>
              <a:t>ème</a:t>
            </a:r>
            <a:r>
              <a:rPr lang="fr-FR" b="1" dirty="0">
                <a:latin typeface="Bitter" panose="00000500000000000000" pitchFamily="50" charset="0"/>
              </a:rPr>
              <a:t> étape : Les principes horizontaux</a:t>
            </a:r>
          </a:p>
          <a:p>
            <a:endParaRPr lang="fr-FR" b="1" dirty="0">
              <a:latin typeface="Bitter" panose="00000500000000000000" pitchFamily="50" charset="0"/>
            </a:endParaRPr>
          </a:p>
          <a:p>
            <a:r>
              <a:rPr lang="fr-FR" b="1" dirty="0">
                <a:latin typeface="Bitter" panose="00000500000000000000" pitchFamily="50" charset="0"/>
              </a:rPr>
              <a:t>→ </a:t>
            </a:r>
            <a:r>
              <a:rPr lang="fr-FR" dirty="0">
                <a:latin typeface="Bitter" panose="00000500000000000000" pitchFamily="50" charset="0"/>
              </a:rPr>
              <a:t>Le FSE+ impose que tous les projets financés respectent certains principes transversaux, notamment la non-discrimination, l’accessibilité aux personnes en situation de handicap et l’égalité entre les femmes et les hommes.</a:t>
            </a:r>
          </a:p>
          <a:p>
            <a:endParaRPr lang="fr-FR" dirty="0">
              <a:latin typeface="Bitter" panose="00000500000000000000" pitchFamily="50" charset="0"/>
            </a:endParaRPr>
          </a:p>
          <a:p>
            <a:endParaRPr lang="fr-FR" b="1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D94BBD0-1A89-5172-A049-0BA7E668B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7437" y="2920986"/>
            <a:ext cx="7292490" cy="3555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1600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63657-504B-12FC-1C59-574A70AB2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49939A-F791-2539-5AF5-CCA9F0D18D57}"/>
              </a:ext>
            </a:extLst>
          </p:cNvPr>
          <p:cNvSpPr/>
          <p:nvPr/>
        </p:nvSpPr>
        <p:spPr>
          <a:xfrm>
            <a:off x="373225" y="1810139"/>
            <a:ext cx="933063" cy="214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78258F7-B103-23C2-2C48-AABC288E17CF}"/>
              </a:ext>
            </a:extLst>
          </p:cNvPr>
          <p:cNvSpPr txBox="1"/>
          <p:nvPr/>
        </p:nvSpPr>
        <p:spPr>
          <a:xfrm>
            <a:off x="839756" y="381652"/>
            <a:ext cx="86090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>
                    <a:lumMod val="50000"/>
                  </a:schemeClr>
                </a:solidFill>
                <a:latin typeface="Bitter"/>
              </a:rPr>
              <a:t>Les grandes étapes pour bien répondre à un AAP</a:t>
            </a:r>
          </a:p>
          <a:p>
            <a:endParaRPr lang="fr-F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0E0C572-A1E4-0377-C6D7-C14028A5A83A}"/>
              </a:ext>
            </a:extLst>
          </p:cNvPr>
          <p:cNvSpPr txBox="1"/>
          <p:nvPr/>
        </p:nvSpPr>
        <p:spPr>
          <a:xfrm>
            <a:off x="839756" y="1335759"/>
            <a:ext cx="934785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Bitter" panose="00000500000000000000" pitchFamily="50" charset="0"/>
              </a:rPr>
              <a:t>10</a:t>
            </a:r>
            <a:r>
              <a:rPr lang="fr-FR" b="1" baseline="30000" dirty="0">
                <a:latin typeface="Bitter" panose="00000500000000000000" pitchFamily="50" charset="0"/>
              </a:rPr>
              <a:t>ème</a:t>
            </a:r>
            <a:r>
              <a:rPr lang="fr-FR" b="1" dirty="0">
                <a:latin typeface="Bitter" panose="00000500000000000000" pitchFamily="50" charset="0"/>
              </a:rPr>
              <a:t> étape : La justification des dépenses</a:t>
            </a:r>
          </a:p>
          <a:p>
            <a:endParaRPr lang="fr-FR" b="1" dirty="0">
              <a:latin typeface="Bitter" panose="00000500000000000000" pitchFamily="50" charset="0"/>
            </a:endParaRPr>
          </a:p>
          <a:p>
            <a:r>
              <a:rPr lang="fr-FR" b="1" dirty="0">
                <a:latin typeface="Bitter" panose="00000500000000000000" pitchFamily="50" charset="0"/>
              </a:rPr>
              <a:t>→ </a:t>
            </a:r>
            <a:r>
              <a:rPr lang="fr-FR" dirty="0">
                <a:latin typeface="Bitter" panose="00000500000000000000" pitchFamily="50" charset="0"/>
              </a:rPr>
              <a:t>Selon les catégories de dépenses (dépenses directes de personnel ou dépenses de prestations), l’appel à projets indique les pièces à fournir à la demande de subvention et au contrôle de service fait (CSF). </a:t>
            </a:r>
          </a:p>
          <a:p>
            <a:endParaRPr lang="fr-FR" dirty="0">
              <a:latin typeface="Bitter" panose="00000500000000000000" pitchFamily="50" charset="0"/>
            </a:endParaRPr>
          </a:p>
          <a:p>
            <a:endParaRPr lang="fr-FR" b="1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5F65D1C-63E9-9A6A-8B2E-F519F822C1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574" y="3073758"/>
            <a:ext cx="8310216" cy="272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1744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1A6B8-42D3-C57C-2690-06ECA1424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5649907-2C84-A79D-98F8-4ED42FD49D82}"/>
              </a:ext>
            </a:extLst>
          </p:cNvPr>
          <p:cNvSpPr/>
          <p:nvPr/>
        </p:nvSpPr>
        <p:spPr>
          <a:xfrm>
            <a:off x="373225" y="1810139"/>
            <a:ext cx="933063" cy="214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D6A8968-80FB-A0AC-123D-0C8B4D30895F}"/>
              </a:ext>
            </a:extLst>
          </p:cNvPr>
          <p:cNvSpPr txBox="1"/>
          <p:nvPr/>
        </p:nvSpPr>
        <p:spPr>
          <a:xfrm>
            <a:off x="3568925" y="2951946"/>
            <a:ext cx="50541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>
                    <a:lumMod val="50000"/>
                  </a:schemeClr>
                </a:solidFill>
                <a:latin typeface="Bitter"/>
              </a:rPr>
              <a:t>Second temps d’échange</a:t>
            </a:r>
          </a:p>
          <a:p>
            <a:endParaRPr lang="fr-F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3204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ADD89-0715-D23E-C8A9-DB658014D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350EB6D-4BB6-FFB6-0A88-55CF1AAC43C0}"/>
              </a:ext>
            </a:extLst>
          </p:cNvPr>
          <p:cNvSpPr/>
          <p:nvPr/>
        </p:nvSpPr>
        <p:spPr>
          <a:xfrm>
            <a:off x="373225" y="1810139"/>
            <a:ext cx="933063" cy="214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CB7D976-9C77-BC14-C901-084EB053F552}"/>
              </a:ext>
            </a:extLst>
          </p:cNvPr>
          <p:cNvSpPr txBox="1"/>
          <p:nvPr/>
        </p:nvSpPr>
        <p:spPr>
          <a:xfrm>
            <a:off x="3568925" y="2951946"/>
            <a:ext cx="50541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>
                    <a:lumMod val="50000"/>
                  </a:schemeClr>
                </a:solidFill>
                <a:latin typeface="Bitter"/>
              </a:rPr>
              <a:t>Merci de votre attention !</a:t>
            </a:r>
          </a:p>
          <a:p>
            <a:endParaRPr lang="fr-F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38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"/>
          <p:cNvSpPr txBox="1">
            <a:spLocks noGrp="1"/>
          </p:cNvSpPr>
          <p:nvPr>
            <p:ph type="body" idx="2"/>
          </p:nvPr>
        </p:nvSpPr>
        <p:spPr>
          <a:xfrm>
            <a:off x="706089" y="2422986"/>
            <a:ext cx="10273141" cy="3840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643"/>
              </a:buClr>
              <a:buSzPts val="1067"/>
              <a:buFont typeface="Bitter"/>
              <a:buNone/>
            </a:pPr>
            <a:endParaRPr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643"/>
              </a:buClr>
              <a:buSzPts val="1600"/>
              <a:buFont typeface="Bitter"/>
              <a:buNone/>
            </a:pPr>
            <a:endParaRPr sz="1600"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643"/>
              </a:buClr>
              <a:buSzPts val="1600"/>
              <a:buFont typeface="Bitter"/>
              <a:buNone/>
            </a:pPr>
            <a:endParaRPr sz="1600"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643"/>
              </a:buClr>
              <a:buSzPts val="1600"/>
              <a:buFont typeface="Bitter"/>
              <a:buNone/>
            </a:pPr>
            <a:endParaRPr sz="1600"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643"/>
              </a:buClr>
              <a:buSzPts val="1600"/>
              <a:buFont typeface="Bitter"/>
              <a:buNone/>
            </a:pPr>
            <a:endParaRPr sz="160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643"/>
              </a:buClr>
              <a:buSzPts val="1467"/>
              <a:buNone/>
            </a:pPr>
            <a:endParaRPr sz="1467" b="1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643"/>
              </a:buClr>
              <a:buSzPts val="2000"/>
              <a:buNone/>
            </a:pPr>
            <a:endParaRPr sz="2000" b="1"/>
          </a:p>
          <a:p>
            <a:pPr marL="228594" lvl="0" indent="-126993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643"/>
              </a:buClr>
              <a:buSzPts val="1600"/>
              <a:buFont typeface="Arial"/>
              <a:buNone/>
            </a:pPr>
            <a:endParaRPr sz="1600"/>
          </a:p>
        </p:txBody>
      </p:sp>
      <p:sp>
        <p:nvSpPr>
          <p:cNvPr id="298" name="Google Shape;298;p4"/>
          <p:cNvSpPr txBox="1">
            <a:spLocks noGrp="1"/>
          </p:cNvSpPr>
          <p:nvPr>
            <p:ph type="body" idx="3"/>
          </p:nvPr>
        </p:nvSpPr>
        <p:spPr>
          <a:xfrm>
            <a:off x="431800" y="644692"/>
            <a:ext cx="5280157" cy="1248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643"/>
              </a:buClr>
              <a:buSzPts val="2000"/>
              <a:buFont typeface="Bitter"/>
              <a:buNone/>
            </a:pPr>
            <a:r>
              <a:rPr lang="fr-FR" sz="2000" b="1"/>
              <a:t>Quelques règles de modération</a:t>
            </a:r>
            <a:endParaRPr/>
          </a:p>
        </p:txBody>
      </p:sp>
      <p:pic>
        <p:nvPicPr>
          <p:cNvPr id="299" name="Google Shape;29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35387" y="2173326"/>
            <a:ext cx="880590" cy="905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46080" y="2275930"/>
            <a:ext cx="926007" cy="900521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4"/>
          <p:cNvSpPr txBox="1"/>
          <p:nvPr/>
        </p:nvSpPr>
        <p:spPr>
          <a:xfrm>
            <a:off x="1431227" y="3318781"/>
            <a:ext cx="338805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344C"/>
              </a:buClr>
              <a:buSzPts val="1800"/>
              <a:buFont typeface="Arial"/>
              <a:buNone/>
            </a:pPr>
            <a:r>
              <a:rPr lang="fr-FR" sz="1800" b="1" i="0" u="none" strike="noStrike" cap="none">
                <a:solidFill>
                  <a:srgbClr val="E7344C"/>
                </a:solidFill>
                <a:latin typeface="Arial"/>
                <a:ea typeface="Arial"/>
                <a:cs typeface="Arial"/>
                <a:sym typeface="Arial"/>
              </a:rPr>
              <a:t>Pour les questions privilégier le module Q. et R. </a:t>
            </a:r>
            <a:endParaRPr/>
          </a:p>
        </p:txBody>
      </p:sp>
      <p:pic>
        <p:nvPicPr>
          <p:cNvPr id="302" name="Google Shape;302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16693" y="4343200"/>
            <a:ext cx="1314966" cy="1332268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4"/>
          <p:cNvSpPr txBox="1"/>
          <p:nvPr/>
        </p:nvSpPr>
        <p:spPr>
          <a:xfrm>
            <a:off x="6427785" y="3342722"/>
            <a:ext cx="241856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344C"/>
              </a:buClr>
              <a:buSzPts val="1800"/>
              <a:buFont typeface="Calibri"/>
              <a:buNone/>
            </a:pPr>
            <a:r>
              <a:rPr lang="fr-FR" sz="1800" b="1" i="0" u="none" strike="noStrike" cap="none">
                <a:solidFill>
                  <a:srgbClr val="E7344C"/>
                </a:solidFill>
                <a:latin typeface="Calibri"/>
                <a:ea typeface="Calibri"/>
                <a:cs typeface="Calibri"/>
                <a:sym typeface="Calibri"/>
              </a:rPr>
              <a:t>Pour faciliter la diffusion de l’information</a:t>
            </a:r>
            <a:endParaRPr/>
          </a:p>
        </p:txBody>
      </p:sp>
      <p:sp>
        <p:nvSpPr>
          <p:cNvPr id="304" name="Google Shape;304;p4"/>
          <p:cNvSpPr txBox="1"/>
          <p:nvPr/>
        </p:nvSpPr>
        <p:spPr>
          <a:xfrm>
            <a:off x="5642263" y="4598594"/>
            <a:ext cx="4859648" cy="987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✔"/>
            </a:pPr>
            <a:r>
              <a:rPr lang="fr-FR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Ce webinaire va être enregistré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✔"/>
            </a:pPr>
            <a:r>
              <a:rPr lang="fr-FR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vous vous êtes inscrits pour recevrez l’ensemble des supports liés à ce webinaire</a:t>
            </a:r>
            <a:endParaRPr/>
          </a:p>
        </p:txBody>
      </p:sp>
      <p:sp>
        <p:nvSpPr>
          <p:cNvPr id="305" name="Google Shape;305;p4"/>
          <p:cNvSpPr txBox="1"/>
          <p:nvPr/>
        </p:nvSpPr>
        <p:spPr>
          <a:xfrm>
            <a:off x="353961" y="6117299"/>
            <a:ext cx="1021106" cy="657127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4"/>
          <p:cNvSpPr/>
          <p:nvPr/>
        </p:nvSpPr>
        <p:spPr>
          <a:xfrm>
            <a:off x="431800" y="1893359"/>
            <a:ext cx="661504" cy="147056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1C0B2-DBF7-7562-38ED-619F85DAD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B4F1AFA-129E-75AE-7C3E-1F59BC74D74E}"/>
              </a:ext>
            </a:extLst>
          </p:cNvPr>
          <p:cNvSpPr/>
          <p:nvPr/>
        </p:nvSpPr>
        <p:spPr>
          <a:xfrm>
            <a:off x="373225" y="1810139"/>
            <a:ext cx="933063" cy="214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5394B9-FA96-8F23-766D-1E1D8FCB3947}"/>
              </a:ext>
            </a:extLst>
          </p:cNvPr>
          <p:cNvSpPr txBox="1"/>
          <p:nvPr/>
        </p:nvSpPr>
        <p:spPr>
          <a:xfrm>
            <a:off x="839756" y="381652"/>
            <a:ext cx="86090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>
                    <a:lumMod val="50000"/>
                  </a:schemeClr>
                </a:solidFill>
                <a:latin typeface="Bitter" panose="00000500000000000000" pitchFamily="50" charset="0"/>
              </a:rPr>
              <a:t>Les </a:t>
            </a:r>
            <a:r>
              <a:rPr lang="fr-FR" sz="2400" b="1" dirty="0" err="1">
                <a:solidFill>
                  <a:schemeClr val="tx2">
                    <a:lumMod val="50000"/>
                  </a:schemeClr>
                </a:solidFill>
                <a:latin typeface="Bitter" panose="00000500000000000000" pitchFamily="50" charset="0"/>
              </a:rPr>
              <a:t>intervenant</a:t>
            </a:r>
            <a:r>
              <a:rPr lang="fr-FR" sz="2400" b="1" dirty="0" err="1">
                <a:latin typeface="Bitter" panose="00000500000000000000" pitchFamily="50" charset="0"/>
              </a:rPr>
              <a:t>·e·</a:t>
            </a:r>
            <a:r>
              <a:rPr lang="fr-FR" sz="2400" b="1" dirty="0" err="1">
                <a:solidFill>
                  <a:schemeClr val="tx2">
                    <a:lumMod val="50000"/>
                  </a:schemeClr>
                </a:solidFill>
                <a:latin typeface="Bitter" panose="00000500000000000000" pitchFamily="50" charset="0"/>
              </a:rPr>
              <a:t>s</a:t>
            </a:r>
            <a:r>
              <a:rPr lang="fr-FR" sz="2400" b="1" dirty="0">
                <a:solidFill>
                  <a:schemeClr val="tx2">
                    <a:lumMod val="50000"/>
                  </a:schemeClr>
                </a:solidFill>
                <a:latin typeface="Bitter" panose="00000500000000000000" pitchFamily="50" charset="0"/>
              </a:rPr>
              <a:t> :</a:t>
            </a:r>
          </a:p>
          <a:p>
            <a:endParaRPr lang="fr-F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B17DC56-1F76-FDFE-8E20-AE4FF1137129}"/>
              </a:ext>
            </a:extLst>
          </p:cNvPr>
          <p:cNvSpPr txBox="1"/>
          <p:nvPr/>
        </p:nvSpPr>
        <p:spPr>
          <a:xfrm>
            <a:off x="839756" y="2551837"/>
            <a:ext cx="54721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latin typeface="Bitter" panose="00000500000000000000" pitchFamily="50" charset="0"/>
              </a:rPr>
              <a:t>Marion BOINOT</a:t>
            </a:r>
            <a:r>
              <a:rPr lang="fr-FR" dirty="0">
                <a:latin typeface="Bitter" panose="00000500000000000000" pitchFamily="50" charset="0"/>
              </a:rPr>
              <a:t>, Déléguée générale adjointe, pour le Mouvement associatif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="1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latin typeface="Bitter" panose="00000500000000000000" pitchFamily="50" charset="0"/>
              </a:rPr>
              <a:t>Mehdi MABROUK, </a:t>
            </a:r>
            <a:r>
              <a:rPr lang="fr-FR" dirty="0">
                <a:latin typeface="Bitter" panose="00000500000000000000" pitchFamily="50" charset="0"/>
              </a:rPr>
              <a:t>Chargé de mission financements européens, pour le Mouvement associatif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059A680-B96A-E6FB-155A-031688AA5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3820" y="2246135"/>
            <a:ext cx="3608439" cy="236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056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D797B-1E71-A71A-9510-BB8C205E5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0BE8EC5-0A07-32C5-FE19-1D08228B22F0}"/>
              </a:ext>
            </a:extLst>
          </p:cNvPr>
          <p:cNvSpPr/>
          <p:nvPr/>
        </p:nvSpPr>
        <p:spPr>
          <a:xfrm>
            <a:off x="373225" y="1810139"/>
            <a:ext cx="933063" cy="214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FDD842F5-B1C9-A3D2-62F9-A7B252B5E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4A6E0AF4-9D8A-E771-1404-82D43FBDE3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905" y="1810139"/>
            <a:ext cx="466790" cy="3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687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54703B-48B2-4F54-E953-8E4388336CA3}"/>
              </a:ext>
            </a:extLst>
          </p:cNvPr>
          <p:cNvSpPr/>
          <p:nvPr/>
        </p:nvSpPr>
        <p:spPr>
          <a:xfrm>
            <a:off x="373225" y="1810139"/>
            <a:ext cx="933063" cy="214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C0EAC62-E471-A0C3-D896-1F3C446F01A7}"/>
              </a:ext>
            </a:extLst>
          </p:cNvPr>
          <p:cNvSpPr txBox="1"/>
          <p:nvPr/>
        </p:nvSpPr>
        <p:spPr>
          <a:xfrm>
            <a:off x="373225" y="328355"/>
            <a:ext cx="105317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u="sng" dirty="0">
                <a:solidFill>
                  <a:schemeClr val="tx2">
                    <a:lumMod val="50000"/>
                  </a:schemeClr>
                </a:solidFill>
                <a:latin typeface="Bitter"/>
              </a:rPr>
              <a:t>Au programme :</a:t>
            </a:r>
          </a:p>
          <a:p>
            <a:endParaRPr lang="fr-F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E9A7047-5F6B-3C40-F375-8CF261F11CB9}"/>
              </a:ext>
            </a:extLst>
          </p:cNvPr>
          <p:cNvSpPr/>
          <p:nvPr/>
        </p:nvSpPr>
        <p:spPr>
          <a:xfrm>
            <a:off x="373224" y="1810139"/>
            <a:ext cx="933062" cy="214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Graphique 8" descr="Badge 1 avec un remplissage uni">
            <a:extLst>
              <a:ext uri="{FF2B5EF4-FFF2-40B4-BE49-F238E27FC236}">
                <a16:creationId xmlns:a16="http://schemas.microsoft.com/office/drawing/2014/main" id="{A3A8A344-1658-2A6B-357A-1FB3729248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3222" y="1316822"/>
            <a:ext cx="533400" cy="533400"/>
          </a:xfrm>
          <a:prstGeom prst="rect">
            <a:avLst/>
          </a:prstGeom>
        </p:spPr>
      </p:pic>
      <p:pic>
        <p:nvPicPr>
          <p:cNvPr id="11" name="Graphique 10" descr="Badge avec un remplissage uni">
            <a:extLst>
              <a:ext uri="{FF2B5EF4-FFF2-40B4-BE49-F238E27FC236}">
                <a16:creationId xmlns:a16="http://schemas.microsoft.com/office/drawing/2014/main" id="{2C9F8684-6AA2-382F-EBC0-660AC7CB8E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3221" y="1945473"/>
            <a:ext cx="533399" cy="533399"/>
          </a:xfrm>
          <a:prstGeom prst="rect">
            <a:avLst/>
          </a:prstGeom>
        </p:spPr>
      </p:pic>
      <p:pic>
        <p:nvPicPr>
          <p:cNvPr id="13" name="Graphique 12" descr="Badge 3 avec un remplissage uni">
            <a:extLst>
              <a:ext uri="{FF2B5EF4-FFF2-40B4-BE49-F238E27FC236}">
                <a16:creationId xmlns:a16="http://schemas.microsoft.com/office/drawing/2014/main" id="{0EB4F6DD-C4EA-1EA7-F8D5-31178AFC3F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3221" y="2614206"/>
            <a:ext cx="533399" cy="533399"/>
          </a:xfrm>
          <a:prstGeom prst="rect">
            <a:avLst/>
          </a:prstGeom>
        </p:spPr>
      </p:pic>
      <p:pic>
        <p:nvPicPr>
          <p:cNvPr id="15" name="Graphique 14" descr="Badge 4 avec un remplissage uni">
            <a:extLst>
              <a:ext uri="{FF2B5EF4-FFF2-40B4-BE49-F238E27FC236}">
                <a16:creationId xmlns:a16="http://schemas.microsoft.com/office/drawing/2014/main" id="{EE2603D1-996D-D057-B505-C63E85E9FB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73221" y="3282939"/>
            <a:ext cx="533399" cy="533399"/>
          </a:xfrm>
          <a:prstGeom prst="rect">
            <a:avLst/>
          </a:prstGeom>
        </p:spPr>
      </p:pic>
      <p:pic>
        <p:nvPicPr>
          <p:cNvPr id="17" name="Graphique 16" descr="Badge 5 avec un remplissage uni">
            <a:extLst>
              <a:ext uri="{FF2B5EF4-FFF2-40B4-BE49-F238E27FC236}">
                <a16:creationId xmlns:a16="http://schemas.microsoft.com/office/drawing/2014/main" id="{390DBE51-769D-7E46-F025-21E31308922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73220" y="3951672"/>
            <a:ext cx="533399" cy="533399"/>
          </a:xfrm>
          <a:prstGeom prst="rect">
            <a:avLst/>
          </a:prstGeom>
        </p:spPr>
      </p:pic>
      <p:pic>
        <p:nvPicPr>
          <p:cNvPr id="19" name="Graphique 18" descr="Badge 6 avec un remplissage uni">
            <a:extLst>
              <a:ext uri="{FF2B5EF4-FFF2-40B4-BE49-F238E27FC236}">
                <a16:creationId xmlns:a16="http://schemas.microsoft.com/office/drawing/2014/main" id="{6AB8F8CC-DE04-6AAA-98AB-328F918A439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73219" y="4620405"/>
            <a:ext cx="533399" cy="53339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C50F951-62A9-9A4E-E0BF-23594D109D07}"/>
              </a:ext>
            </a:extLst>
          </p:cNvPr>
          <p:cNvSpPr txBox="1"/>
          <p:nvPr/>
        </p:nvSpPr>
        <p:spPr>
          <a:xfrm>
            <a:off x="1439437" y="2024743"/>
            <a:ext cx="11695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Bitter" panose="00000500000000000000" pitchFamily="50" charset="0"/>
              </a:rPr>
              <a:t>Retour sur la politique de cohésion de l’UE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DD1DBC9-1883-468E-AC1B-85656D4CCB4B}"/>
              </a:ext>
            </a:extLst>
          </p:cNvPr>
          <p:cNvSpPr txBox="1"/>
          <p:nvPr/>
        </p:nvSpPr>
        <p:spPr>
          <a:xfrm>
            <a:off x="1439438" y="1398856"/>
            <a:ext cx="11695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Bitter" panose="00000500000000000000" pitchFamily="50" charset="0"/>
              </a:rPr>
              <a:t>Introduction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70F385F-672C-FD7C-AF50-DB0F84028141}"/>
              </a:ext>
            </a:extLst>
          </p:cNvPr>
          <p:cNvSpPr txBox="1"/>
          <p:nvPr/>
        </p:nvSpPr>
        <p:spPr>
          <a:xfrm>
            <a:off x="1439437" y="2696239"/>
            <a:ext cx="11695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Bitter" panose="00000500000000000000" pitchFamily="50" charset="0"/>
              </a:rPr>
              <a:t>Présentation globale du FSE +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A7B15F9-9FDB-00CF-9894-8016215C91BB}"/>
              </a:ext>
            </a:extLst>
          </p:cNvPr>
          <p:cNvSpPr txBox="1"/>
          <p:nvPr/>
        </p:nvSpPr>
        <p:spPr>
          <a:xfrm>
            <a:off x="1439437" y="3367735"/>
            <a:ext cx="11695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Bitter" panose="00000500000000000000" pitchFamily="50" charset="0"/>
              </a:rPr>
              <a:t>Trouver le bon guichet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F49E523-BF78-69D8-3DB4-217FEF3E2B3D}"/>
              </a:ext>
            </a:extLst>
          </p:cNvPr>
          <p:cNvSpPr txBox="1"/>
          <p:nvPr/>
        </p:nvSpPr>
        <p:spPr>
          <a:xfrm>
            <a:off x="1439435" y="4039231"/>
            <a:ext cx="11695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Bitter" panose="00000500000000000000" pitchFamily="50" charset="0"/>
              </a:rPr>
              <a:t>Exercice pratique</a:t>
            </a:r>
          </a:p>
          <a:p>
            <a:endParaRPr lang="fr-FR" dirty="0">
              <a:latin typeface="Bitter" panose="00000500000000000000" pitchFamily="50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21FBE05-CEF6-2BA5-945B-FF829637A8E5}"/>
              </a:ext>
            </a:extLst>
          </p:cNvPr>
          <p:cNvSpPr txBox="1"/>
          <p:nvPr/>
        </p:nvSpPr>
        <p:spPr>
          <a:xfrm>
            <a:off x="1439435" y="4699675"/>
            <a:ext cx="11695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Bitter" panose="00000500000000000000" pitchFamily="50" charset="0"/>
              </a:rPr>
              <a:t>Les grandes étapes pour bien répondre à un AAP</a:t>
            </a:r>
          </a:p>
        </p:txBody>
      </p:sp>
    </p:spTree>
    <p:extLst>
      <p:ext uri="{BB962C8B-B14F-4D97-AF65-F5344CB8AC3E}">
        <p14:creationId xmlns:p14="http://schemas.microsoft.com/office/powerpoint/2010/main" val="3522421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30093-64E6-F606-E4BF-38BA50D3F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C10E75B-FE51-4BB1-C5C4-0FAD407D6765}"/>
              </a:ext>
            </a:extLst>
          </p:cNvPr>
          <p:cNvSpPr/>
          <p:nvPr/>
        </p:nvSpPr>
        <p:spPr>
          <a:xfrm>
            <a:off x="373225" y="1810139"/>
            <a:ext cx="933063" cy="214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BE7CFE6-2DBB-9FE5-B222-32D85138ACA7}"/>
              </a:ext>
            </a:extLst>
          </p:cNvPr>
          <p:cNvSpPr txBox="1"/>
          <p:nvPr/>
        </p:nvSpPr>
        <p:spPr>
          <a:xfrm>
            <a:off x="839756" y="381652"/>
            <a:ext cx="86090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>
                    <a:lumMod val="50000"/>
                  </a:schemeClr>
                </a:solidFill>
                <a:latin typeface="Bitter"/>
              </a:rPr>
              <a:t>Qu’est-ce que la politique de cohésion de l’Union européenne ?</a:t>
            </a:r>
          </a:p>
          <a:p>
            <a:endParaRPr lang="fr-F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B5FB86F-FD1C-CF61-353A-609A8D64F2A5}"/>
              </a:ext>
            </a:extLst>
          </p:cNvPr>
          <p:cNvSpPr txBox="1"/>
          <p:nvPr/>
        </p:nvSpPr>
        <p:spPr>
          <a:xfrm>
            <a:off x="839755" y="1810139"/>
            <a:ext cx="953516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Bitter" panose="00000500000000000000" pitchFamily="50" charset="0"/>
              </a:rPr>
              <a:t>La politique de cohésion cherche à </a:t>
            </a:r>
            <a:r>
              <a:rPr lang="fr-FR" b="1" dirty="0">
                <a:latin typeface="Bitter" panose="00000500000000000000" pitchFamily="50" charset="0"/>
              </a:rPr>
              <a:t>réduire les écarts de développement </a:t>
            </a:r>
            <a:r>
              <a:rPr lang="fr-FR" dirty="0">
                <a:latin typeface="Bitter" panose="00000500000000000000" pitchFamily="50" charset="0"/>
              </a:rPr>
              <a:t>entre les régions de l’Union européenne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Bitter" panose="00000500000000000000" pitchFamily="50" charset="0"/>
              </a:rPr>
              <a:t>Pour la période </a:t>
            </a:r>
            <a:r>
              <a:rPr lang="fr-FR" b="1" dirty="0">
                <a:latin typeface="Bitter" panose="00000500000000000000" pitchFamily="50" charset="0"/>
              </a:rPr>
              <a:t>2021-2027</a:t>
            </a:r>
            <a:r>
              <a:rPr lang="fr-FR" dirty="0">
                <a:latin typeface="Bitter" panose="00000500000000000000" pitchFamily="50" charset="0"/>
              </a:rPr>
              <a:t>, la politique de cohésion se concentre sur </a:t>
            </a:r>
            <a:r>
              <a:rPr lang="fr-FR" b="1" dirty="0">
                <a:latin typeface="Bitter" panose="00000500000000000000" pitchFamily="50" charset="0"/>
              </a:rPr>
              <a:t>5 priorités </a:t>
            </a:r>
            <a:r>
              <a:rPr lang="fr-FR" dirty="0">
                <a:latin typeface="Bitter" panose="00000500000000000000" pitchFamily="50" charset="0"/>
              </a:rPr>
              <a:t>: </a:t>
            </a:r>
          </a:p>
          <a:p>
            <a:endParaRPr lang="fr-FR" dirty="0">
              <a:latin typeface="Bitter" panose="00000500000000000000" pitchFamily="50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fr-FR" dirty="0">
                <a:latin typeface="Bitter" panose="00000500000000000000" pitchFamily="50" charset="0"/>
              </a:rPr>
              <a:t>Une Europe </a:t>
            </a:r>
            <a:r>
              <a:rPr lang="fr-FR" b="1" dirty="0">
                <a:latin typeface="Bitter" panose="00000500000000000000" pitchFamily="50" charset="0"/>
              </a:rPr>
              <a:t>plus intelligente 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>
                <a:latin typeface="Bitter" panose="00000500000000000000" pitchFamily="50" charset="0"/>
              </a:rPr>
              <a:t>Une Europe </a:t>
            </a:r>
            <a:r>
              <a:rPr lang="fr-FR" b="1" dirty="0">
                <a:latin typeface="Bitter" panose="00000500000000000000" pitchFamily="50" charset="0"/>
              </a:rPr>
              <a:t>plus verte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>
                <a:latin typeface="Bitter" panose="00000500000000000000" pitchFamily="50" charset="0"/>
              </a:rPr>
              <a:t>Une Europe </a:t>
            </a:r>
            <a:r>
              <a:rPr lang="fr-FR" b="1" dirty="0">
                <a:latin typeface="Bitter" panose="00000500000000000000" pitchFamily="50" charset="0"/>
              </a:rPr>
              <a:t>plus connectée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>
                <a:latin typeface="Bitter" panose="00000500000000000000" pitchFamily="50" charset="0"/>
              </a:rPr>
              <a:t>Une Europe </a:t>
            </a:r>
            <a:r>
              <a:rPr lang="fr-FR" b="1" dirty="0">
                <a:latin typeface="Bitter" panose="00000500000000000000" pitchFamily="50" charset="0"/>
              </a:rPr>
              <a:t>plus sociale 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>
                <a:latin typeface="Bitter" panose="00000500000000000000" pitchFamily="50" charset="0"/>
              </a:rPr>
              <a:t>Une Europe </a:t>
            </a:r>
            <a:r>
              <a:rPr lang="fr-FR" b="1" dirty="0">
                <a:latin typeface="Bitter" panose="00000500000000000000" pitchFamily="50" charset="0"/>
              </a:rPr>
              <a:t>plus proche des citoyens </a:t>
            </a:r>
          </a:p>
          <a:p>
            <a:pPr marL="342900" indent="-342900">
              <a:buFont typeface="+mj-lt"/>
              <a:buAutoNum type="arabicPeriod"/>
            </a:pPr>
            <a:endParaRPr lang="fr-FR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Bitter" panose="00000500000000000000" pitchFamily="50" charset="0"/>
              </a:rPr>
              <a:t>La politique de cohésion est mise en œuvre à travers des instruments financiers : </a:t>
            </a:r>
            <a:r>
              <a:rPr lang="fr-FR" b="1" dirty="0">
                <a:latin typeface="Bitter" panose="00000500000000000000" pitchFamily="50" charset="0"/>
              </a:rPr>
              <a:t>les fonds européens structurels et d’investissement </a:t>
            </a:r>
            <a:r>
              <a:rPr lang="fr-FR" dirty="0">
                <a:latin typeface="Bitter" panose="00000500000000000000" pitchFamily="50" charset="0"/>
              </a:rPr>
              <a:t>(FESI) </a:t>
            </a:r>
          </a:p>
        </p:txBody>
      </p:sp>
    </p:spTree>
    <p:extLst>
      <p:ext uri="{BB962C8B-B14F-4D97-AF65-F5344CB8AC3E}">
        <p14:creationId xmlns:p14="http://schemas.microsoft.com/office/powerpoint/2010/main" val="1038303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0ED82-45A8-2C47-AF8F-9FCCAC9B2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A3ECAEC-C12A-EDB9-6390-4A2FDE3E9687}"/>
              </a:ext>
            </a:extLst>
          </p:cNvPr>
          <p:cNvSpPr/>
          <p:nvPr/>
        </p:nvSpPr>
        <p:spPr>
          <a:xfrm>
            <a:off x="373225" y="1810139"/>
            <a:ext cx="933063" cy="214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D6EDFF9-A8D5-A54D-7A9C-02646BF1CCFB}"/>
              </a:ext>
            </a:extLst>
          </p:cNvPr>
          <p:cNvSpPr txBox="1"/>
          <p:nvPr/>
        </p:nvSpPr>
        <p:spPr>
          <a:xfrm>
            <a:off x="839756" y="381652"/>
            <a:ext cx="86090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>
                    <a:lumMod val="50000"/>
                  </a:schemeClr>
                </a:solidFill>
                <a:latin typeface="Bitter"/>
              </a:rPr>
              <a:t>Les fonds structurels de l’Union européenne accessibles aux associations </a:t>
            </a:r>
          </a:p>
          <a:p>
            <a:endParaRPr lang="fr-F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3C5046A-367A-8F50-CB44-FD6D65DCDD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429" y="1810139"/>
            <a:ext cx="1714588" cy="276239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0EA5E3F-01F0-84A2-6269-97BE6CD39A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0452" y="1810139"/>
            <a:ext cx="1759040" cy="278144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24CE2A1-6BF3-EE00-FD4F-0DDDD61DFD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5927" y="1784738"/>
            <a:ext cx="1720938" cy="278779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0C41E0A-5D4F-7CE3-2B5B-EC08B99CF0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3300" y="1784738"/>
            <a:ext cx="1720938" cy="278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735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1711A-A0B7-F1F4-C39F-E141CCABA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222D7EB-66AD-E24F-6772-C95B0551156B}"/>
              </a:ext>
            </a:extLst>
          </p:cNvPr>
          <p:cNvSpPr/>
          <p:nvPr/>
        </p:nvSpPr>
        <p:spPr>
          <a:xfrm>
            <a:off x="373225" y="1810139"/>
            <a:ext cx="933063" cy="214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F9492E4-4E10-1E3C-DBF5-5671BE86FEB5}"/>
              </a:ext>
            </a:extLst>
          </p:cNvPr>
          <p:cNvSpPr txBox="1"/>
          <p:nvPr/>
        </p:nvSpPr>
        <p:spPr>
          <a:xfrm>
            <a:off x="839756" y="381652"/>
            <a:ext cx="86090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>
                    <a:lumMod val="50000"/>
                  </a:schemeClr>
                </a:solidFill>
                <a:latin typeface="Bitter"/>
              </a:rPr>
              <a:t>Le Fonds social européen + (FSE+) au service d’une Europe plus sociale</a:t>
            </a:r>
          </a:p>
          <a:p>
            <a:endParaRPr lang="fr-FR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5F04932-7BF1-F0EA-9E4C-44FF07E6DDFB}"/>
              </a:ext>
            </a:extLst>
          </p:cNvPr>
          <p:cNvSpPr txBox="1"/>
          <p:nvPr/>
        </p:nvSpPr>
        <p:spPr>
          <a:xfrm>
            <a:off x="5884984" y="1584689"/>
            <a:ext cx="4021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23E2EFB-9EE6-315D-45E1-B0D3CA5F0D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225" y="2286366"/>
            <a:ext cx="4517593" cy="22852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BA639BB-5C9E-A576-1685-FCE5B2DE0818}"/>
              </a:ext>
            </a:extLst>
          </p:cNvPr>
          <p:cNvSpPr txBox="1"/>
          <p:nvPr/>
        </p:nvSpPr>
        <p:spPr>
          <a:xfrm>
            <a:off x="5144278" y="1705091"/>
            <a:ext cx="46657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Bitter" panose="00000500000000000000" pitchFamily="50" charset="0"/>
              </a:rPr>
              <a:t>Le FSE+ répond à l’objectif européen d’une </a:t>
            </a:r>
            <a:r>
              <a:rPr lang="fr-FR" b="1" dirty="0">
                <a:latin typeface="Bitter" panose="00000500000000000000" pitchFamily="50" charset="0"/>
              </a:rPr>
              <a:t>« Europe plus sociale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="1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Bitter" panose="00000500000000000000" pitchFamily="50" charset="0"/>
              </a:rPr>
              <a:t>Il regroupe le FSE 2014-2020, l’IEJ, le FEAD et l’</a:t>
            </a:r>
            <a:r>
              <a:rPr lang="fr-FR" dirty="0" err="1">
                <a:latin typeface="Bitter" panose="00000500000000000000" pitchFamily="50" charset="0"/>
              </a:rPr>
              <a:t>EasI</a:t>
            </a:r>
            <a:endParaRPr lang="fr-FR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="1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Bitter" panose="00000500000000000000" pitchFamily="50" charset="0"/>
              </a:rPr>
              <a:t>Il soutient des projets en faveur de l’emploi, de l’inclusion sociale et de la lutte contre la pauvreté, de l’éducation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Bitter" panose="00000500000000000000" pitchFamily="50" charset="0"/>
              </a:rPr>
              <a:t>La France dispose de </a:t>
            </a:r>
            <a:r>
              <a:rPr lang="fr-FR" b="1" dirty="0">
                <a:latin typeface="Bitter" panose="00000500000000000000" pitchFamily="50" charset="0"/>
              </a:rPr>
              <a:t>7 milliards d’euros </a:t>
            </a:r>
            <a:r>
              <a:rPr lang="fr-FR" dirty="0">
                <a:latin typeface="Bitter" panose="00000500000000000000" pitchFamily="50" charset="0"/>
              </a:rPr>
              <a:t>pour la période 2021-2027</a:t>
            </a:r>
          </a:p>
          <a:p>
            <a:endParaRPr lang="fr-FR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Bitter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93257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1469</Words>
  <Application>Microsoft Office PowerPoint</Application>
  <PresentationFormat>Grand écran</PresentationFormat>
  <Paragraphs>244</Paragraphs>
  <Slides>28</Slides>
  <Notes>28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5" baseType="lpstr">
      <vt:lpstr>Aptos</vt:lpstr>
      <vt:lpstr>Aptos Display</vt:lpstr>
      <vt:lpstr>Arial</vt:lpstr>
      <vt:lpstr>Bitter</vt:lpstr>
      <vt:lpstr>Calibri</vt:lpstr>
      <vt:lpstr>Noto Sans Symbols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Mehdi MABROUK</dc:creator>
  <cp:lastModifiedBy>Mehdi MABROUK</cp:lastModifiedBy>
  <cp:revision>2</cp:revision>
  <dcterms:created xsi:type="dcterms:W3CDTF">2025-05-07T13:21:49Z</dcterms:created>
  <dcterms:modified xsi:type="dcterms:W3CDTF">2026-04-16T07:42:01Z</dcterms:modified>
</cp:coreProperties>
</file>